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  <p:sldMasterId id="2147483913" r:id="rId2"/>
  </p:sldMasterIdLst>
  <p:notesMasterIdLst>
    <p:notesMasterId r:id="rId71"/>
  </p:notesMasterIdLst>
  <p:sldIdLst>
    <p:sldId id="256" r:id="rId3"/>
    <p:sldId id="274" r:id="rId4"/>
    <p:sldId id="339" r:id="rId5"/>
    <p:sldId id="338" r:id="rId6"/>
    <p:sldId id="340" r:id="rId7"/>
    <p:sldId id="341" r:id="rId8"/>
    <p:sldId id="342" r:id="rId9"/>
    <p:sldId id="343" r:id="rId10"/>
    <p:sldId id="346" r:id="rId11"/>
    <p:sldId id="347" r:id="rId12"/>
    <p:sldId id="344" r:id="rId13"/>
    <p:sldId id="275" r:id="rId14"/>
    <p:sldId id="276" r:id="rId15"/>
    <p:sldId id="298" r:id="rId16"/>
    <p:sldId id="349" r:id="rId17"/>
    <p:sldId id="348" r:id="rId18"/>
    <p:sldId id="350" r:id="rId19"/>
    <p:sldId id="277" r:id="rId20"/>
    <p:sldId id="367" r:id="rId21"/>
    <p:sldId id="369" r:id="rId22"/>
    <p:sldId id="368" r:id="rId23"/>
    <p:sldId id="351" r:id="rId24"/>
    <p:sldId id="279" r:id="rId25"/>
    <p:sldId id="352" r:id="rId26"/>
    <p:sldId id="297" r:id="rId27"/>
    <p:sldId id="366" r:id="rId28"/>
    <p:sldId id="353" r:id="rId29"/>
    <p:sldId id="354" r:id="rId30"/>
    <p:sldId id="302" r:id="rId31"/>
    <p:sldId id="370" r:id="rId32"/>
    <p:sldId id="303" r:id="rId33"/>
    <p:sldId id="371" r:id="rId34"/>
    <p:sldId id="304" r:id="rId35"/>
    <p:sldId id="305" r:id="rId36"/>
    <p:sldId id="313" r:id="rId37"/>
    <p:sldId id="373" r:id="rId38"/>
    <p:sldId id="374" r:id="rId39"/>
    <p:sldId id="314" r:id="rId40"/>
    <p:sldId id="372" r:id="rId41"/>
    <p:sldId id="375" r:id="rId42"/>
    <p:sldId id="315" r:id="rId43"/>
    <p:sldId id="316" r:id="rId44"/>
    <p:sldId id="317" r:id="rId45"/>
    <p:sldId id="318" r:id="rId46"/>
    <p:sldId id="320" r:id="rId47"/>
    <p:sldId id="355" r:id="rId48"/>
    <p:sldId id="356" r:id="rId49"/>
    <p:sldId id="322" r:id="rId50"/>
    <p:sldId id="325" r:id="rId51"/>
    <p:sldId id="321" r:id="rId52"/>
    <p:sldId id="326" r:id="rId53"/>
    <p:sldId id="327" r:id="rId54"/>
    <p:sldId id="328" r:id="rId55"/>
    <p:sldId id="329" r:id="rId56"/>
    <p:sldId id="357" r:id="rId57"/>
    <p:sldId id="330" r:id="rId58"/>
    <p:sldId id="331" r:id="rId59"/>
    <p:sldId id="332" r:id="rId60"/>
    <p:sldId id="360" r:id="rId61"/>
    <p:sldId id="335" r:id="rId62"/>
    <p:sldId id="361" r:id="rId63"/>
    <p:sldId id="333" r:id="rId64"/>
    <p:sldId id="363" r:id="rId65"/>
    <p:sldId id="334" r:id="rId66"/>
    <p:sldId id="358" r:id="rId67"/>
    <p:sldId id="364" r:id="rId68"/>
    <p:sldId id="365" r:id="rId69"/>
    <p:sldId id="336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0055E-89AC-40B4-8942-ACC935B55FC7}" type="datetimeFigureOut">
              <a:rPr lang="en-US" smtClean="0"/>
              <a:pPr/>
              <a:t>3/2/2015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78F21-0001-4033-905D-E20F8DEF4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2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683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A34C0-26BF-4240-B5DC-738BB4C4AC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7842A-5A59-4325-B115-0D3069675F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A6354-8373-4862-B4E7-718411E5C3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A34C0-26BF-4240-B5DC-738BB4C4AC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85187-F160-40E2-A939-4DC854CD95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4CC74-6111-417E-8FAB-960C70A93E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F5CA1-8A8F-492D-96D4-6D6B5C0249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8EA2C-F191-4ADB-BAD7-B3364CC5FD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CD251-6B54-414F-A2CB-272CE88EE5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A5866-EA5B-478E-BB0B-EDF70AC30C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AA4DC-66D1-47F1-9021-E31BA86D0B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85187-F160-40E2-A939-4DC854CD95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pPr>
              <a:defRPr/>
            </a:pPr>
            <a:fld id="{C7116C89-61C5-4546-BB73-CC39A977F4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7842A-5A59-4325-B115-0D3069675F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A6354-8373-4862-B4E7-718411E5C3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44CC74-6111-417E-8FAB-960C70A93E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F5CA1-8A8F-492D-96D4-6D6B5C0249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8EA2C-F191-4ADB-BAD7-B3364CC5FD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CD251-6B54-414F-A2CB-272CE88EE5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CA5866-EA5B-478E-BB0B-EDF70AC30C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AA4DC-66D1-47F1-9021-E31BA86D0B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116C89-61C5-4546-BB73-CC39A977F4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699F71-E2AE-4620-A246-B175937698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pPr>
              <a:defRPr/>
            </a:pPr>
            <a:fld id="{22699F71-E2AE-4620-A246-B175937698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ransition spd="slow"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new%20multimedia\022415\MANIPULATED_Child_Sex_Trafficking_in_Los_Angeles_County.m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4648200"/>
            <a:ext cx="6400800" cy="14700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8000" dirty="0" smtClean="0"/>
              <a:t>CHAPTER 16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 descr="data:image/jpeg;base64,/9j/4AAQSkZJRgABAQAAAQABAAD/2wCEAAkGBxQTEhUUExQWFhUWGBgbFxgYFxwaHRwXGhoXGBgcGhwaHSggGholHBQYITEhJSkrLi4uFx8zODMsNygtLisBCgoKDg0OGxAQGywkICQ0LDQ0LCw0LCwsNCwsLCwsLCwsLCwsLCwsLCwsLCwsLCwsLCwsLCwsLCwsLCwsLCwsLP/AABEIALcBEwMBIgACEQEDEQH/xAAcAAADAAMBAQEAAAAAAAAAAAAEBQYAAwcCAQj/xAA/EAABAgQEBAMGAwYGAgMAAAABAhEAAwQhBRIxQQZRYXETgZEiMqGxwdFCUvAHFCNicuEzgpKisvFT0hU0wv/EABoBAAIDAQEAAAAAAAAAAAAAAAMEAQIFAAb/xAAuEQACAgICAQMCBAYDAAAAAAABAgADESEEEjETIkEFURQyYXEjUoGhscGR4fD/2gAMAwEAAhEDEQA/AC8TrAJRBNy3q8Tcyf7QgLGaoqBAJgKjxLxAx94WPfn2jKq7FfdPSlRW0okTi8MqWrYxLGt2Mek4k2kV6HMb9Qdcyq4jxB6Sbm5J9cyW+LRKyalwC+g9YdjC0z5eSdMUgPmUlIGZgLOTYc2blHqn4co1jKiZPSo81JI/4wQ1nGorVyAmYtpa3OpKczX+EM6uvdn0uBCHG8AqKRQmJPioCkuwZQDh3TfbcfCDUl3Tqdonr1EsLFtYgTeqd7T6iGVPVaQklW1glK26QImOqFxKqXX5U3Nm06QjXigIDqJF27OQIV4liZQhW5a3N9oFlMkJDOwA05d4JXoZMStUNYAJd4VXJyi94amuBDbiImhRYcoKM9tFMeptCbgls5hzUsoJ6kzEqQsApIuD+tesQ5ofBnqCi4CWQeaSQQT2yt6w4k4mUllJ1NmuD2aDazwcyFrSFLSC24Dt+HQ6bwdQzmLuRUciTy2JcR5mTgA5tFXKxRIDB25AJS3ZhHnwpE8ZZiEqfUkAK/1JY/GLigj5hfx3YflnOsNpkzp65pDiVZIOhWbv/lF+5HKD5ld7Vz5RTUvBqZJBkKKpS1uoLN0gs99wAN794fUmE0spWeXKGb8ynUfJ7J7gRZnKnHxFFAfJxsyWw+knzQ6JUwg7sQPIlgYPmYRUpS5kqPNmV8EkmLALB3jfLJaxiq35OMSGBAxPzvjso09QpKbA+0ByB1BHQgiDaWoUoe4p+geO24vw9TVbePKSVj3Viyh2V9C46RC45gSqKZlVdB9xYGvQ8lDlDHYGCUnOMwTBcHXMGYZUkaCY4BPVgSB5RmJ0VVTAzFpzJFytBzAdTuB1IaN9FX5TYxSyMUcRw8wpVhvOZFrxVUzKVch94IpauPHEND4avER7iixSPwk3HYG/6MAyJggTxrjJKmRUaXh/hWJjQ6Gx7GImRO5GDqScSQHudO+1oomjGLkBXc94tUrlzVocnKogX22PpGyh4hWhQGYwk4lxAiqmA7FI8wlIPxEOOH6WVl8acRySh7l9H+ghgEDczGAAx8mUq5InFM1CFLf2co90EXe2jvz2g+RP8NwuSUpNrgsRpc6RKYTxMpUxaTllJRZKWLnsIpsPx97K39GiMH4gs6wdwccOS/wz1pTsnKlTDk5F4yG3gSlXBIfYG3laMi3vin4XifY/3nE8RK0+ytJSeSh8uflE1WewrOLN1jpiqlExOVQCknZV/wDo9Yl8U4bAmJWk5pOpSdQdgeaX38jFUXrH7bDYMYwYnoZVQtIJAY6OLxR4LhCgoKUcyhcBrZtvTXyj0mpu3KC6fEGCm5RXsWaGanpUTnJjuZhsxKc6VBRa/mCN9dYEw6nmSMomD+Iq/wDSCzA/GNNFi5CGJJgmXV5iFHUNeA+oVJJEueNkhc6jKrp12KlhTjTaInEVeFO3yq0PI8vtFmjEkKBSoA/OIfj1YCLbEN+u0VpdnOGk2qKl7DWIfLnA+0Dfl2jz+/JuokBoWcKYdMWgTJxOQ+4nQkcydQOXOKgUsrTw0eaUn4kQboAcSq2O65USJq8ZEyehKdAbnsCR8Wh9Sl2DwwqsDp5nvSwFfmSMp9U6+cJqqSadQc5kGwVuDyV167xL4K4WdR3Ry1nzKOmnMGjXUTHhMjE2Gsb3mquEkP8AmIHzvCXpOWjL2qIfJnlAf8RcJ6cz9PWPH7w+rxouAArUC993JjXOnDaH0HVcREe9sxkmcWsI+Cty9ICRWsPhAFbPABjiYZVABl9h9eShJN3v5PaC5lWISyJuVCRsEgegEYKtjCr5Yw1SACU9JN6wWpfIxOSatoNk1b7wowIbIkvSTuPJc8EX0gXHKVNRIXKUXLeyo6hY9w+tjzBMAiojbJqPa8o0KGJG4lyKggzOSSJ5Km0+gGvnFHg9aFEgPlT7yjoP1yi7xCkplJV48iUr2gAcoBu4soMQfOILHOF1SnmU2f8AdndlKzBJ0YkF23BI3EFYnGpFbqzYOoyx9ANJOYv7BUk/0+180xAU9a+8UOKVqhSTEsAopKBfdQI+V45wmpWg5SLjnEpXkTm5npvsS0l1jQ+4aCpqiUEDKLKVoFbd45xKnLXu3beOp8PyRLlJSNRc9zrFHxWIZLG5Bx4EBmcB1UxedU6Qv2synUoFV3P4Gv3gjEVVdOlpstSJf50spI/zJcJ82ilkVXrzhrIq+f8A2OUCFw8GWs45Bz5nPKr2glSrlmCt2113EbZOJkMFeRG8H8X4YmUjx5IyocBaBokksFJGwezaXDRMU685y+neGkY+DANUhXsv/EvqatBSC5EZAeH4HPMtJ6RkX7RQp+shpNRlmmW9gpvI6PFwKaQmTc5ioc+esKuIMGlS5gWguv8AEPv1hd45v0hFwbMMpIEfUArvzJirqvDmLQ75VEP02+EeUYix6Mx7Qoxme8+YRz+QA+kE8PUSqmeiULA3Urkkan9bkQ76YAzEhyyfZLDh6nXUEiWl0hnUbJHc8+gvFth+AyZY9tapnNvZT5bn1EaZOWUgSpQCEDQD4nqTuY+S6m9jCb9czRq7ONnEdnDaVYy+EE/zJcH13Pd4hOM+DpmZKifEpwR7QLFL/nT8MwtfaLCXVBPeN6cRG9wbEG4IMSjytnHJH3H6yMVVJADaAMBHyVUbwJxLIEicyT/DWMyOg0I8j8GgGmnLWWQCpuQJ9WiCD8Rup067lEmqAuOsLsQyzEKCg4IY/fvGk+Mge1JVl5sfW2kG4HPTm8Q3YskbPq57bRwBzBOykH5mjgfgedeZPZLE+Hn/ACjRWXmdnZot18Iyj705bnkAPm8a0Ym1yYIViGbSOa1y0VWjqBuIMb4JnS5ZVJX4wFyGyrboHZXwPSIpE3WOyzK7IEpJuwJ84iOO8DCgqplBlC8xI/EN1f1DfmOus12lvzSqgpuTFhvANbMtaBxWPGufPtBsQpsHXUt8JqvElIIa6QD3AY/EGCRIUfKIjh7GBLWZaiyVH2X2Vy8/pFfKxAiwMLWoytqF49ysuPkQ2YohN48U1axgc1zm7RoUsXYxKLnRhrLMDIjtNfdvWC6jERJlGYrU2QOZ+3OJtM8JBUoslN1KOwidrMWXUTc5cJFkJ/KkfU6nqYYVQombaxtbEtqSslz5aZU5S/ezZkkO/VwbekUOH0gSAlMzPLUClQIaxsQQ7bxz6jUzRX4FPYpc2eIXzJsrwuZE09BMnEhKSoJJA76Ho8C4/wALTcgX4KsyfyhyU7hg7trFrRYkyjlSC33jVKxQ51qmIIQDYF/e3A2be3nygQcg5hW96dcD/eZA4BwrPqZiTLQyEqGZS/ZSGNw5Dk9ADHVKTh9KbKnOr+VP3MbcLq0TQSHGVgkaBm1AHWPcw3tFXuUkZlaVfJA1PE3BVD/DWFtsfZPldvlC81hS4U4I1B1hpKU0A8ZUxMj94T7yGC23SbOeoLeRPKIKK+1jiXGs9bNg/MErKoTqedLVopDO/UNroXgfh2iSkM1P0cEqB29pQ1iLqsd9nwkG5IKz0FwPVj5Q3wbElJZiyidYZbSgGID+I7FfEpKjEK1Cin2w2wSTbUXAYxkaajHfaLqJPM9LRkT1b7wWF+wkmrE86n1JN+sHowWpmAlMvKCLFZy+oPtfCGHC+FJpkCYsPOOp/I/4U/Uwzm4kHipIhVVifbJCX+zoJvMUZit2UEg/rvBWC4YinmqypWk5WGbkTsd9B6RRqqyQW12hLiNYoB2JG/TrEF8/M4cfoPyiFLmEmMTPbvzhcmdd3tHszDASpzHKrABG6Kggi79IOTNcdoQS6kgjlDOVNGVzpEAEQjuCMxXxalChIK3staQBqrNks/J2gyTPSj2UslI0ADD+5hTidWmZOSAHMvM3QqZ/NgO0eJyiGhoaEzQvdyT4lAut66aQunTgV23vaFcyqLH5x7w2dmD7gsf12iuc5jJqVCDGqcwf6wZQ1F/aUwGpPKNaKgM1oY4fLQshJAINiOYhZnOIyyALme5+JpWozAXH0GkD1eNBQYCxse0esSopUgMi+ut/SJ6bPSlzsNT01jqVDbi7YVJGysOmqWoJSAkKUA5awJAgidgU5rZfU/aKXCSCCo/iJJ8y8NlSUkW1i78og+IJeIOuyZyTEaKag/xEnvqPhDbCcfIZMy7aK38+feKDG5bWIBBcHlCfCOG0lXizPc1Sjn1P8vTf5uK62LuZ7VvS+UMaIxPNzPYPBlHOClsCH3D39ILl5UNlsNob0tchVpiQbM7Bx2MUIA8RgM58mKMW4en1AGSZLShOiC4c81EPfla0J52A1EgFSpeZA1Wg5kju109yBFl/8YpRzSJwDfhW4+IBB9BDnBKKoBJmJA6hYIL9jEeRuW0hypz/AGnP6GdpDacKlUsinlKWpQbMClISndsyg6j00jfxfwn4UwTpbiSsjMgaIWeX8h5aA9xB+B1OVgCG5RQYBhWZnGpGTTVUt5stcsbKI9n/AFB0/GGOEVf7wHUXYkfKOjCpCklKmvYg316GOd11MmkqCJYyomFwBoF7gcgQHboYiz3IQPMisFXGZXUikoSw3g6WsFiYmaSocOTDOTUAgXjHZSDuOhMRmZsbpKwUqlrAUhYKVJNwQbEfGFZmkR6XWBCXP65CG6CRK3Beu5PY5+z2TeZRnw17ylqdB/pUXKT3cdoi/wB8MpTLdKkKAUDqCDHTaWpVMsPMnaCpVDKTMMwS0GYwdeUFVrC5+kPIe4y0z1JQ9UnNlTVkuEqPXKYyOspK21jI711+8MKW/SRqq/OnZP6+MDyjdoXorARraDpF2I1gRJxuO1KPiO6KlzRmK0IyEDeCMNmAADeNuIzA14zXc95ZzvE5hX1EynJA9pPI7djtAsnidJLMofH9ekVNZhYnqdT5em/nsOsMsKweUm0tCE8y313jWrsHTLCZdyt39h1J+irkEZlLAGty3zjTifFaW8OUQVGzjQdepiuqsOlpBLpJ6G/odIQ4nw+icHSllbKSLg7ZuYiytWTkzmFpT2xThluZOp6neGUyaCNITSFmWooXZSbHqOY6QZnfsYsw3GeOyhcTJkAIrvCW5906/cQfPdtLCEeJTIsg3Kcl/bqVqKwLAIYjYiC6SuUku8SOC4BVH20kykG/tb9cp+sUyMHnt74J/pAgbhQfMimyxkxiG1la+piQrcRExeRBdAPtH8x6dPnDTF+HZ60H+IT/AClgD6fWJCiCpayhQIUCxBi6BSNQFzurDtLahmMA2kM/3oNe0TlHOsIZGeAL3+8K2VjM0kbssEmAzZgQfddz2Dk/KDZq3LCFcqpHjM9ylXmW+wMHyViDppYmUy+oVLQ+sEolgNeNRYgF41u+u0W7Sy1nMZSavIW1H1igw/Fw0SPKC6SYxETmQ1Yl3NUKiTMlH8aSB0V+H4gHyjmmGVDtvFtgc51DkI5tQVWbSwN/tA31uEoXBIlxSzgzKZhuP+oTcZ0Zn04WkstF7dN+9o3USyGeDsVWPDIAclJYJBJNuQvAFsAYQ/Jryk5/g3EdgJpY89j9op6XF0qbKX7X+UBcPcELSPEnSFqUbhJSWSNnG6opUDw/ZUgo6FOX0FoJZXWW8Rfj2W9d/wDcS1/EUuVda2Ow38hCKdxKqarMbJHup+p6x0A1aVBlAKB/CoAj0MTvEHB0qekrpAJU0ayvwLH8v5FfDtrF0rTGJS97fPxDMHnHww5bN7R8x9A0MqOpYsTExLrWTl0IsRoQesF0dSbXeBPnGIxxkGJZoqC2sfISIqbbxkI9DHfTE5dS1/hzFS1nRRST2LfSK3D6xJZi4MAYdwUJ61zZ6ylKlqUEI1YqJDk6eXrFVQ8JUiB7KFea1n6xoXW1feZXENw8jX95uo61O8BVld4kwIB116AaxsxThlJT/DWuWehcf7niSwjDp1PVqE1WZ0KCVeaSbbFgYWqqrcls/wBIbkWuuML5+ZWrnhmZkDQDf+0af3k7Fhy6co1KmOegsI1L1hwKDFwcRnKnAghYBH631EE0JTKT7JWSdyR5aQnlk8tI2yJl47C+DLdHPiKOOJBU05A9pFlNZ0k69x9TE9RYiDFriUp0Ke4KSD2Yxyyol39kE8m1glWHGIvd2oORuU0ysDQx4SwxM5ZnLAUhBZIOhXqSegt5npEKqnmNdK26gx1rBJaZMtKE6JSkcr6k+ZJPnEXfw115l+Kx5D+4YAjULVnA2J0IhlLkiE4mAqg+TUGM8ufma/pfab58gHZ4huPMHCkGegNMlh1fzSxq/UavyeLlE17wBiLEF+Xw3i1FhDZgOTSHrKzlNBihI/vDSlWuaWQCsjYaDz2hPhmAGZVTJTkIlqIUd2BIAHUx1CgpkSkBEtAAA2+vM9TD1xVfEzOI9jjfiQU/A6lKxMGQZS7ZjpuNG0tDmWkG+x/XrFBPkg+9byhHV0i0KzIDg3Kd+7HeBdywjaoK2znzPaS1o2E2geTOChbz6d+Ue0re3KK5OY2MEZELlm0bUqgPxNtBvBUmelAClqASPU9huYv2wIEr8xuhak08zIQJi0qSjMWYkM9uWsSlLw3Uyx7qVf0qf5tDaTUGcrMQyR7iX0HXqd4fS1JCbwI2fBkhN9sycwyWszMigpISHVmDEDo+r/SHtLjiEOCQhI5anz3j2iYlRdRtcAfWEqZ6ZJKZbuTdR16DoBBEWL3v2ODv9PiVFHxCkkAFgdDt6mKNKkTENMSFJOxv6cu4iGlYuzEpSo7OB84ZyeIFKtlS24b7xxyPMutQcDqJ8x/h3wgZsolUsag6o+6ev/cJJVTlILsYu8OxRChe2xBuIh+LKEU09k/4cwZ0dtFDyPwIi4nKzA9XknxbM8OqBFhNQlfTMSUq/wCIP+aNVJXxsx/DZtWqQmSHKc7qJZKQcrOe4NtYa0XCMqUwmqK1blyB/lSk6dzF2CkDMWrudHIA1PCcVDRkPk4XTAN4KPN4+QH0h943+Kf+Wa6RwB8ob0gJZ4TIngaG8OaGpBaM61iBHRgCHrp3ESvEFOopJFlouP11i2TNCQH3+UIMYRdTmzQKm05zFTYGyJJ4bVomAkaiygdQesbVKD2iPVmRWqVLOmo2IIuDFMisSoOLHcGNoj7RKokkkiHgsHj7LnB+UL1Lu5sI8Ta1KUlSiAkbnf7wEoSY93ULkw3FJzoIGpDDubf38o84RhSJaWSA+53gLDqjxlZ2IQPd+5impZCUgczHM3pjrKV1C09zFWIU1tI10VUCGfS369IoKqlBDNeJHGKdUtWZHpsYGrh9Q7oFGRHcmZ1g9ExheInD+IUZsq/ZPXT1ixp6edMSGQw5qt/f4RWysr8Tq+QrfM3oqoW19brygmqwaalJVnT2AUfiAWiT4jTPShsrJI98XB5gHn3aLVVwd1uvbCMAqAAtf/kWpXcOQPg0UUma93YD9ecROFq/hpvYBvvFFh87OptoPYcZMXoA6gSjplPoCr7wJV0K+gfmYdUy0JQO0L6yuzFpYKjGf67s3tENXnt4kfxHhKkgrQ4UBYj9aQgpsXmgXyq9R8vtHTk4KuYGmKYHYB/iYXH9mktvZmzAeoSfkBDtdwxh4K2slsrqc9q+IZuyEDrc/OC8MWqaUmYoqJ3P05eUFcU8FT6YFbCZLGqk7D+ZOo+IgLCalkjmPrDJ6lMrFV7C3DnIlphcsgX0GkHT55yW5QipZygB7T9IP/fHS1rRmsDnM1RNcqpJGrMSIFmO8D+NkWx0X84LQl4dQ5UGJOmHIm2iud4YJJH/AFtA9EkvYQ1nJsIhyM4h6OwGZ9pKog2jb+0FQmYcC4zpmS8h1bMoIX5Mp2/lECSZf/cIv2i4xlFPTh7q8RXZihA66qP+nnF6xkwPMYYzCaLE0yZSUp12+55kx5k15UQTE05e/KDqZRi/WBUjIlUKsdYyESFlo+QH048LFnuXUMbw4wWoBmJD6845/hXESSyZluv3ipw7EpIGqTcEEHT6wG+k9SMRdOV3HtM6FU1QAHTSJbH8SCQoksL+gELMU4mSA+YAd/1eITGMcVOISHyE68/7QvxOC2ctBW3rUNncZYWM6lTDqok/b4NDtFEhQvAXC1F4qhqEpZz12A/Vov6KkQkgBIEO2j5JxGanAUKoyZzutolpH4wnmxaJvEkvuT3Md8FGNX9IUYrwpTT3zyw5/En2Veo183itfKVTuVvoNikDEisEmgIHK0UVJVjeJnEcJmUJAJzSnZK/klXI8ju3lGIxUNaItTt7lheLbgdG0ZYzagM7wjxI5zlAJJLADUk7QBLxYNrFHwvTpLzyX2Qf+R7vb1gAUqcwtjjGJt4d4RlSCJs0Bc7Z7hHRI3V/N6RTlJ2EeZcrcnX4CDZYtC9vI90CqhBFvjlBvGirly5gKVISyhfkR2g2vp4UVBy6aQzS4YahSisOwnO+JsKNGp0l5Kz7KuR/KevI7jtBXD9WBcmKvFKZNTImSlfjFjyVqk+RaOUYeioS6QksCRezEdYcK+ohHzM53NNuPIM6FLrDOWJcssNzyG5isoKcIDAeur8zEdwPTqT4ipg9okAB9hf5n4RXpnQjavTQmjQO4zGkhUGoW0KZEx2g+WoQnk5kWpNk7KXffbnHGeL8LFFVHIB4E1yhtEn8SR1BL9lDlHYgoEu0SH7TMOROpbFjLWlT/wC1Q9FP/lh7i3YbqfmKX1EplfI3IKjqoZ09Xq8KqDBzoFk8rP6Q+o+D6hRcLSgc1Av6Aw0yqfmQj2KB2EXVkwKgal4iSlWRbkfmF26EbxTT/wBnMxY/+23NpTD/AJv8YQVv7O6qQcwyzU/yPm80n6ExevoB5lLrLWYYXEf0OJyyHStPqPkYZiulnVaR5iIihoL3HdxDilok8oExUmPVBsblFT18vMAL/wAx0g/GcKl1EvLMQFA6HfuDtCEUgNjFLRTciAg3AtztFexzqTZTr7zmy6fItUpXvI56lOxjfLltHv8AajTmWuVPR7Jcpcf6g/PQwmw3HwoNNQQfzI08xrDa5K9plmwLYUMfomW1jIEGKyvzn/Sr7R9iMfpC9x/NBcM4ORkSqcVFRDlILAdOZMNZHDFMNJYfmolXzMOAAGu8b0iF2vY/Mdr4NSj8okzW8KSVA+y3VJI/tEbi+EqkmxzJex3B2eOoVCNYmsaAKSDBKrmzvcV5nBqZcgYMd8GyQmRLTupIWo9VX+CQBFRRMbpLhzc8toi8EnFMuXeykJB8haHeGVKirkl4X5ILZMNw8BZWpWwaPJUY1SxmGYBwI9KVzjMz8RrrF2NUaZ0tSFsUqDH6HuDeOP0OET1TlynYIUUqUdLaMNyQxbrHYK6bYxK06v48xuYfuwjQ41rKpEXv4osZTnEGouHpcs5pilTDsCwS/Ya+cVeEEZEC1hyYO/LvCuoII8rR9wGrspB1Bt2P6MWdiwkmgVjIlVTTgYYy5u0TMqoIWAYcyJrmM26k+ZcgNDJ0p4U1VNzEOwu0C1creOpsKnEipyDiTJZJLxLVdpi2b3jFRXoZXSJCXN8RSl7KUT5E2+Ea2cjMhVAcibsLqyFEPcl/pFLJmvEZPXkUFDYw6oqzMHDnQi3OOevIkrb0bEsJdk3t5x6lVJJIGnMwkQsn/EJYfhH1MbJtX7OXQQkeOSdRkMpG41rcSAGVBvE7jdSVIXLSMxUGDbksPmdekD1FW2m8AU9cVTiEm6ACe6ifsfWG66Am4Gy1QvRfmO8DoEyAHvMOqth0T994pKSY94mkTCS9+sN6KaBHWnU6ukeY9EfQOsCJqHEYibyMAV5xrMC4gwJM1JmSw00Db8Y5HryMR9IuOlJW0c34nT4VWtIsFMtPZWv+4Kg3mTT5xD6ddwdYd06s362iYoKlwC8NaWeQXHKLASbjAv2gyQumCT/5EN8foTEfJw4BhuYL46xsTFokpPunOo8lMyR8SfSARVLneGEsFg35Ec4YwwUfaYb3obiPmN5eFpYWEZB8qnmpAD6dIyFvVP3jgAxN8uawF4LExgTCKRUAiDP3vmYhlmkLBiEVNTa8TOMqd4dIeYWSHbfYd42p4cQv/EUpROybD11MXrGNmLXv2GBJ/h6vzS/DP4VH0ckH5jyihwuvcEFswUb6OGGX/wDUfabhaQgukLSSCPe2JfcHlGurwJcs55Rz6eyzK8tjr0gjhWOotR6lSe8bEr8Iq2N9GuIMm1EtnBvyMQ2GYk+p0gytxeXLSSpYA6mM88Yl489leO+YXjFelKVKJAADntEvgs8rdZ1WSft8Gia4kx8z/ZQ4lvvqo/bpDfhqrSqWAdR84eHH6VxGrnrZf1+BKSat4UrnqlrCxtqOY3g6fOBAaFdaq0UVZoswZTmUsvEUTUhSSHGvPzG0NaKpYC+sclqJxSXSopI3Bb5Q0wLGqpYPsiYnZSvZ+I19Iu3GyszPxYRuvn9p1qXXuQHBhmFDK5No5xS1s638NL/1n/1grFFVc1GRM0SgdcqST6vbyaE24YJG8Qz2ZGQDFvGeOgrMqWXP4m2G47mFFHOtrAdbw5PkOtJE0XKmBzd23gKRiIjRWsYAXcCnIwT6mjHNWtxGrD8Z8L2Jnu7K1buOUL1YiDCqtn8rwVUgeRyVI0Z0yjqUrSClSVD+UuIMmTw3tEAbkxH8N8KhhMmvmN2dgB15mLCkwVI0AgT2IhxL0JbYMnUjsextAVllArV0du77+UJsAqly6gFYLTDlU/U283aOqTsMDaD0ifxrAgbgMRoRz2iByEOsSz8O7sH7eIYhV7Hy3hrIUSBCTD5mdNx7QsodeY6GGNPMAsxtC7rNKu2OpK7RuUobQtE3MGYxuE50gPcdPnAAu4Rn3iNPFtaI3jTCps6qSqXlYSkhySL5lnYHmIp6fS0aVJKllWx07C0G7hYAqWOpFDBqmSMypZWkXOQ5v9vvHyEIMQ4rISUSnfdRDMeg1fvHW5szKO2toQ8V8ISq1BmS8qJ7OFjRVtFtryzajrpDFdig+4RHlpcy+wzjZmFySXJ1J3MN8LxAJWnobfaFdXTqllSFpKVpJCgdiI8SJalEJSHJh0gETzu8/rOkjG0sLtYbGMiakUk0JAJS7dfvGQn6CfeaQ5XJ/kH/AL+s0U9UrnDXDKadPVlSW6tYdTeE9NL2i14VTll5/wA59n+gaHzufMQWzqq5MBxrr7H6htRjQ0QlgIFwNzudyYayEBOg8o8pSNNyI1FRSRm1hTvmb1W9QmYxVyMbPCA1uI1KlPcam8EywGvAy0ZA1qRPH+FKCP3iSSkj/EA/EnTN3G/TtHOQCpTrJLaufhHcsbyeEtJuCkv5i8cdVK91xul+5aHeM/Zdzzn1QdLBjwYAld3Ityg6hn+GykkkvcNt94EXLvBFMi0MeZl+oV2I/GIKbNlI6n9XgeuUspCgXd36XYFtW1v0gabVFYSnlBslxMQCLTEoy8tGPxJ9YoK1EO/1C9hjtBuGsINTMKl3lo1HM7D6n+8dCk0ADMGAFhtA2B4eJCMgbUqJ5uXHwb0h7KDiEuRYe2BPRfTqgKw7bJgaZbbXg2kSCm4uOcfDLj3LW0C/ePsAw1NU2Vq0c0x6nEitUAPZLKb+rX43jqhTaOcccpepltqUt6H+8McfRxMj6sAa8/aL8UlBgbPqWG20AYNTBc9IOiXV6M3xIMOMRp1MCOV4AwK1QOqCPin7Q43gzz/GwbBmdFwpIytDmQOUTlMpubwyl4gQNoyLVOcie1pGRqNVJgespwQ3SNMqqKjcwarSKAEGMMMeZH45KVIBnS9UhyOYGo/vA+F8SSJwusIV+VbA+R0MP+JQkSJhOgSr5GOOIlWh+qsOu5hc3ltx7B1+fidfkzHHPtG2UGJJIAFySWA9Y5DIUtNkLWn+lRHyMUGBqUqy1KUQdVKJ+cdZT1GZbi/UfWfoBgzoJrxMOWW+XdQs/bpB9O4aFGEyhl1hjLmnvGe/uabdagLqFrmF4LlJ3Gm4gSQp4LC2dTwbOBiL2pk5nNv2pYUkKRUJHvHJM62dJ9AQ/wDTCvhnDUhGbUnf6RXcfrCqZWl1IbvmH3+MSvDFQAoylFnun6w72PpTCIReXv5/zH6Ka0ZBQQPzR9hX1RNb8POekslfZvVh9YuaOYAwGwt6NGRkM8nwJh/TPLf0/wBxsibG1JBub/eMjITGptLCZUosI9T5jW5RkZEPGKWLHBk1xPiDSz1Detoi61DIft9I+RkP8cYWeX+ruTdj9oumamNiDGRkMTMM2JEFrqlZUh7C46KFreTRkZHThLfAqvPJlrOpDHukkH5Q5ROaMjIzbhsz2P085qX9hN3iwOZoA7x8jIGoj+fiel1VtTaIepHj1T7IH2+wjIyG6BuYX1hiExGK5UTGJU5lTkqTzfyOv1jIyHDPOKSDkSrwuqzDyHpBZMZGRmuPdPZ8JyUEKpJ28NkT7RkZA+ojbsZJ8d4g8oShqssewuYi00twOQjIyNGoYWeQ+oWM15z8QuTQE7CGSMPVLAXyIfsf7/OMjIu4BUxXj2MtqkfeUmGVgAtvDOmm2jIyMlgAcz29TkrDJc8DWBayut0jIyLKo7StrnEksZqzPyyRoVBSuyX+vyhWuSBNBR+Ev5Ax9jI0FGFE8nyrGNpJj1NUWvH2MjITZRkz1HHYtUpJ8gf4n//Z"/>
          <p:cNvSpPr>
            <a:spLocks noChangeAspect="1" noChangeArrowheads="1"/>
          </p:cNvSpPr>
          <p:nvPr/>
        </p:nvSpPr>
        <p:spPr bwMode="auto">
          <a:xfrm>
            <a:off x="155575" y="-2232025"/>
            <a:ext cx="6991350" cy="465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6" name="AutoShape 4" descr="data:image/jpeg;base64,/9j/4AAQSkZJRgABAQAAAQABAAD/2wCEAAkGBxQTEhUUExQWFhUWGBgbFxgYFxwaHRwXGhoXGBgcGhwaHSggGholHBQYITEhJSkrLi4uFx8zODMsNygtLisBCgoKDg0OGxAQGywkICQ0LDQ0LCw0LCwsNCwsLCwsLCwsLCwsLCwsLCwsLCwsLCwsLCwsLCwsLCwsLCwsLCwsLP/AABEIALcBEwMBIgACEQEDEQH/xAAcAAADAAMBAQEAAAAAAAAAAAAEBQYAAwcCAQj/xAA/EAABAgQEBAMGAwYGAgMAAAABAhEAAwQhBRIxQQZRYXETgZEiMqGxwdFCUvAHFCNicuEzgpKisvFT0hU0wv/EABoBAAIDAQEAAAAAAAAAAAAAAAMEAQIFAAb/xAAuEQACAgICAQMCBAYDAAAAAAABAgADESEEEjETIkEFURQyYXEjUoGhscGR4fD/2gAMAwEAAhEDEQA/AC8TrAJRBNy3q8Tcyf7QgLGaoqBAJgKjxLxAx94WPfn2jKq7FfdPSlRW0okTi8MqWrYxLGt2Mek4k2kV6HMb9Qdcyq4jxB6Sbm5J9cyW+LRKyalwC+g9YdjC0z5eSdMUgPmUlIGZgLOTYc2blHqn4co1jKiZPSo81JI/4wQ1nGorVyAmYtpa3OpKczX+EM6uvdn0uBCHG8AqKRQmJPioCkuwZQDh3TfbcfCDUl3Tqdonr1EsLFtYgTeqd7T6iGVPVaQklW1glK26QImOqFxKqXX5U3Nm06QjXigIDqJF27OQIV4liZQhW5a3N9oFlMkJDOwA05d4JXoZMStUNYAJd4VXJyi94amuBDbiImhRYcoKM9tFMeptCbgls5hzUsoJ6kzEqQsApIuD+tesQ5ofBnqCi4CWQeaSQQT2yt6w4k4mUllJ1NmuD2aDazwcyFrSFLSC24Dt+HQ6bwdQzmLuRUciTy2JcR5mTgA5tFXKxRIDB25AJS3ZhHnwpE8ZZiEqfUkAK/1JY/GLigj5hfx3YflnOsNpkzp65pDiVZIOhWbv/lF+5HKD5ld7Vz5RTUvBqZJBkKKpS1uoLN0gs99wAN794fUmE0spWeXKGb8ynUfJ7J7gRZnKnHxFFAfJxsyWw+knzQ6JUwg7sQPIlgYPmYRUpS5kqPNmV8EkmLALB3jfLJaxiq35OMSGBAxPzvjso09QpKbA+0ByB1BHQgiDaWoUoe4p+geO24vw9TVbePKSVj3Viyh2V9C46RC45gSqKZlVdB9xYGvQ8lDlDHYGCUnOMwTBcHXMGYZUkaCY4BPVgSB5RmJ0VVTAzFpzJFytBzAdTuB1IaN9FX5TYxSyMUcRw8wpVhvOZFrxVUzKVch94IpauPHEND4avER7iixSPwk3HYG/6MAyJggTxrjJKmRUaXh/hWJjQ6Gx7GImRO5GDqScSQHudO+1oomjGLkBXc94tUrlzVocnKogX22PpGyh4hWhQGYwk4lxAiqmA7FI8wlIPxEOOH6WVl8acRySh7l9H+ghgEDczGAAx8mUq5InFM1CFLf2co90EXe2jvz2g+RP8NwuSUpNrgsRpc6RKYTxMpUxaTllJRZKWLnsIpsPx97K39GiMH4gs6wdwccOS/wz1pTsnKlTDk5F4yG3gSlXBIfYG3laMi3vin4XifY/3nE8RK0+ytJSeSh8uflE1WewrOLN1jpiqlExOVQCknZV/wDo9Yl8U4bAmJWk5pOpSdQdgeaX38jFUXrH7bDYMYwYnoZVQtIJAY6OLxR4LhCgoKUcyhcBrZtvTXyj0mpu3KC6fEGCm5RXsWaGanpUTnJjuZhsxKc6VBRa/mCN9dYEw6nmSMomD+Iq/wDSCzA/GNNFi5CGJJgmXV5iFHUNeA+oVJJEueNkhc6jKrp12KlhTjTaInEVeFO3yq0PI8vtFmjEkKBSoA/OIfj1YCLbEN+u0VpdnOGk2qKl7DWIfLnA+0Dfl2jz+/JuokBoWcKYdMWgTJxOQ+4nQkcydQOXOKgUsrTw0eaUn4kQboAcSq2O65USJq8ZEyehKdAbnsCR8Wh9Sl2DwwqsDp5nvSwFfmSMp9U6+cJqqSadQc5kGwVuDyV167xL4K4WdR3Ry1nzKOmnMGjXUTHhMjE2Gsb3mquEkP8AmIHzvCXpOWjL2qIfJnlAf8RcJ6cz9PWPH7w+rxouAArUC993JjXOnDaH0HVcREe9sxkmcWsI+Cty9ICRWsPhAFbPABjiYZVABl9h9eShJN3v5PaC5lWISyJuVCRsEgegEYKtjCr5Yw1SACU9JN6wWpfIxOSatoNk1b7wowIbIkvSTuPJc8EX0gXHKVNRIXKUXLeyo6hY9w+tjzBMAiojbJqPa8o0KGJG4lyKggzOSSJ5Km0+gGvnFHg9aFEgPlT7yjoP1yi7xCkplJV48iUr2gAcoBu4soMQfOILHOF1SnmU2f8AdndlKzBJ0YkF23BI3EFYnGpFbqzYOoyx9ANJOYv7BUk/0+180xAU9a+8UOKVqhSTEsAopKBfdQI+V45wmpWg5SLjnEpXkTm5npvsS0l1jQ+4aCpqiUEDKLKVoFbd45xKnLXu3beOp8PyRLlJSNRc9zrFHxWIZLG5Bx4EBmcB1UxedU6Qv2synUoFV3P4Gv3gjEVVdOlpstSJf50spI/zJcJ82ilkVXrzhrIq+f8A2OUCFw8GWs45Bz5nPKr2glSrlmCt2113EbZOJkMFeRG8H8X4YmUjx5IyocBaBokksFJGwezaXDRMU685y+neGkY+DANUhXsv/EvqatBSC5EZAeH4HPMtJ6RkX7RQp+shpNRlmmW9gpvI6PFwKaQmTc5ioc+esKuIMGlS5gWguv8AEPv1hd45v0hFwbMMpIEfUArvzJirqvDmLQ75VEP02+EeUYix6Mx7Qoxme8+YRz+QA+kE8PUSqmeiULA3Urkkan9bkQ76YAzEhyyfZLDh6nXUEiWl0hnUbJHc8+gvFth+AyZY9tapnNvZT5bn1EaZOWUgSpQCEDQD4nqTuY+S6m9jCb9czRq7ONnEdnDaVYy+EE/zJcH13Pd4hOM+DpmZKifEpwR7QLFL/nT8MwtfaLCXVBPeN6cRG9wbEG4IMSjytnHJH3H6yMVVJADaAMBHyVUbwJxLIEicyT/DWMyOg0I8j8GgGmnLWWQCpuQJ9WiCD8Rup067lEmqAuOsLsQyzEKCg4IY/fvGk+Mge1JVl5sfW2kG4HPTm8Q3YskbPq57bRwBzBOykH5mjgfgedeZPZLE+Hn/ACjRWXmdnZot18Iyj705bnkAPm8a0Ym1yYIViGbSOa1y0VWjqBuIMb4JnS5ZVJX4wFyGyrboHZXwPSIpE3WOyzK7IEpJuwJ84iOO8DCgqplBlC8xI/EN1f1DfmOus12lvzSqgpuTFhvANbMtaBxWPGufPtBsQpsHXUt8JqvElIIa6QD3AY/EGCRIUfKIjh7GBLWZaiyVH2X2Vy8/pFfKxAiwMLWoytqF49ysuPkQ2YohN48U1axgc1zm7RoUsXYxKLnRhrLMDIjtNfdvWC6jERJlGYrU2QOZ+3OJtM8JBUoslN1KOwidrMWXUTc5cJFkJ/KkfU6nqYYVQombaxtbEtqSslz5aZU5S/ezZkkO/VwbekUOH0gSAlMzPLUClQIaxsQQ7bxz6jUzRX4FPYpc2eIXzJsrwuZE09BMnEhKSoJJA76Ho8C4/wALTcgX4KsyfyhyU7hg7trFrRYkyjlSC33jVKxQ51qmIIQDYF/e3A2be3nygQcg5hW96dcD/eZA4BwrPqZiTLQyEqGZS/ZSGNw5Dk9ADHVKTh9KbKnOr+VP3MbcLq0TQSHGVgkaBm1AHWPcw3tFXuUkZlaVfJA1PE3BVD/DWFtsfZPldvlC81hS4U4I1B1hpKU0A8ZUxMj94T7yGC23SbOeoLeRPKIKK+1jiXGs9bNg/MErKoTqedLVopDO/UNroXgfh2iSkM1P0cEqB29pQ1iLqsd9nwkG5IKz0FwPVj5Q3wbElJZiyidYZbSgGID+I7FfEpKjEK1Cin2w2wSTbUXAYxkaajHfaLqJPM9LRkT1b7wWF+wkmrE86n1JN+sHowWpmAlMvKCLFZy+oPtfCGHC+FJpkCYsPOOp/I/4U/Uwzm4kHipIhVVifbJCX+zoJvMUZit2UEg/rvBWC4YinmqypWk5WGbkTsd9B6RRqqyQW12hLiNYoB2JG/TrEF8/M4cfoPyiFLmEmMTPbvzhcmdd3tHszDASpzHKrABG6Kggi79IOTNcdoQS6kgjlDOVNGVzpEAEQjuCMxXxalChIK3staQBqrNks/J2gyTPSj2UslI0ADD+5hTidWmZOSAHMvM3QqZ/NgO0eJyiGhoaEzQvdyT4lAut66aQunTgV23vaFcyqLH5x7w2dmD7gsf12iuc5jJqVCDGqcwf6wZQ1F/aUwGpPKNaKgM1oY4fLQshJAINiOYhZnOIyyALme5+JpWozAXH0GkD1eNBQYCxse0esSopUgMi+ut/SJ6bPSlzsNT01jqVDbi7YVJGysOmqWoJSAkKUA5awJAgidgU5rZfU/aKXCSCCo/iJJ8y8NlSUkW1i78og+IJeIOuyZyTEaKag/xEnvqPhDbCcfIZMy7aK38+feKDG5bWIBBcHlCfCOG0lXizPc1Sjn1P8vTf5uK62LuZ7VvS+UMaIxPNzPYPBlHOClsCH3D39ILl5UNlsNob0tchVpiQbM7Bx2MUIA8RgM58mKMW4en1AGSZLShOiC4c81EPfla0J52A1EgFSpeZA1Wg5kju109yBFl/8YpRzSJwDfhW4+IBB9BDnBKKoBJmJA6hYIL9jEeRuW0hypz/AGnP6GdpDacKlUsinlKWpQbMClISndsyg6j00jfxfwn4UwTpbiSsjMgaIWeX8h5aA9xB+B1OVgCG5RQYBhWZnGpGTTVUt5stcsbKI9n/AFB0/GGOEVf7wHUXYkfKOjCpCklKmvYg316GOd11MmkqCJYyomFwBoF7gcgQHboYiz3IQPMisFXGZXUikoSw3g6WsFiYmaSocOTDOTUAgXjHZSDuOhMRmZsbpKwUqlrAUhYKVJNwQbEfGFZmkR6XWBCXP65CG6CRK3Beu5PY5+z2TeZRnw17ylqdB/pUXKT3cdoi/wB8MpTLdKkKAUDqCDHTaWpVMsPMnaCpVDKTMMwS0GYwdeUFVrC5+kPIe4y0z1JQ9UnNlTVkuEqPXKYyOspK21jI711+8MKW/SRqq/OnZP6+MDyjdoXorARraDpF2I1gRJxuO1KPiO6KlzRmK0IyEDeCMNmAADeNuIzA14zXc95ZzvE5hX1EynJA9pPI7djtAsnidJLMofH9ekVNZhYnqdT5em/nsOsMsKweUm0tCE8y313jWrsHTLCZdyt39h1J+irkEZlLAGty3zjTifFaW8OUQVGzjQdepiuqsOlpBLpJ6G/odIQ4nw+icHSllbKSLg7ZuYiytWTkzmFpT2xThluZOp6neGUyaCNITSFmWooXZSbHqOY6QZnfsYsw3GeOyhcTJkAIrvCW5906/cQfPdtLCEeJTIsg3Kcl/bqVqKwLAIYjYiC6SuUku8SOC4BVH20kykG/tb9cp+sUyMHnt74J/pAgbhQfMimyxkxiG1la+piQrcRExeRBdAPtH8x6dPnDTF+HZ60H+IT/AClgD6fWJCiCpayhQIUCxBi6BSNQFzurDtLahmMA2kM/3oNe0TlHOsIZGeAL3+8K2VjM0kbssEmAzZgQfddz2Dk/KDZq3LCFcqpHjM9ylXmW+wMHyViDppYmUy+oVLQ+sEolgNeNRYgF41u+u0W7Sy1nMZSavIW1H1igw/Fw0SPKC6SYxETmQ1Yl3NUKiTMlH8aSB0V+H4gHyjmmGVDtvFtgc51DkI5tQVWbSwN/tA31uEoXBIlxSzgzKZhuP+oTcZ0Zn04WkstF7dN+9o3USyGeDsVWPDIAclJYJBJNuQvAFsAYQ/Jryk5/g3EdgJpY89j9op6XF0qbKX7X+UBcPcELSPEnSFqUbhJSWSNnG6opUDw/ZUgo6FOX0FoJZXWW8Rfj2W9d/wDcS1/EUuVda2Ow38hCKdxKqarMbJHup+p6x0A1aVBlAKB/CoAj0MTvEHB0qekrpAJU0ayvwLH8v5FfDtrF0rTGJS97fPxDMHnHww5bN7R8x9A0MqOpYsTExLrWTl0IsRoQesF0dSbXeBPnGIxxkGJZoqC2sfISIqbbxkI9DHfTE5dS1/hzFS1nRRST2LfSK3D6xJZi4MAYdwUJ61zZ6ylKlqUEI1YqJDk6eXrFVQ8JUiB7KFea1n6xoXW1feZXENw8jX95uo61O8BVld4kwIB116AaxsxThlJT/DWuWehcf7niSwjDp1PVqE1WZ0KCVeaSbbFgYWqqrcls/wBIbkWuuML5+ZWrnhmZkDQDf+0af3k7Fhy6co1KmOegsI1L1hwKDFwcRnKnAghYBH631EE0JTKT7JWSdyR5aQnlk8tI2yJl47C+DLdHPiKOOJBU05A9pFlNZ0k69x9TE9RYiDFriUp0Ke4KSD2Yxyyol39kE8m1glWHGIvd2oORuU0ysDQx4SwxM5ZnLAUhBZIOhXqSegt5npEKqnmNdK26gx1rBJaZMtKE6JSkcr6k+ZJPnEXfw115l+Kx5D+4YAjULVnA2J0IhlLkiE4mAqg+TUGM8ufma/pfab58gHZ4huPMHCkGegNMlh1fzSxq/UavyeLlE17wBiLEF+Xw3i1FhDZgOTSHrKzlNBihI/vDSlWuaWQCsjYaDz2hPhmAGZVTJTkIlqIUd2BIAHUx1CgpkSkBEtAAA2+vM9TD1xVfEzOI9jjfiQU/A6lKxMGQZS7ZjpuNG0tDmWkG+x/XrFBPkg+9byhHV0i0KzIDg3Kd+7HeBdywjaoK2znzPaS1o2E2geTOChbz6d+Ue0re3KK5OY2MEZELlm0bUqgPxNtBvBUmelAClqASPU9huYv2wIEr8xuhak08zIQJi0qSjMWYkM9uWsSlLw3Uyx7qVf0qf5tDaTUGcrMQyR7iX0HXqd4fS1JCbwI2fBkhN9sycwyWszMigpISHVmDEDo+r/SHtLjiEOCQhI5anz3j2iYlRdRtcAfWEqZ6ZJKZbuTdR16DoBBEWL3v2ODv9PiVFHxCkkAFgdDt6mKNKkTENMSFJOxv6cu4iGlYuzEpSo7OB84ZyeIFKtlS24b7xxyPMutQcDqJ8x/h3wgZsolUsag6o+6ev/cJJVTlILsYu8OxRChe2xBuIh+LKEU09k/4cwZ0dtFDyPwIi4nKzA9XknxbM8OqBFhNQlfTMSUq/wCIP+aNVJXxsx/DZtWqQmSHKc7qJZKQcrOe4NtYa0XCMqUwmqK1blyB/lSk6dzF2CkDMWrudHIA1PCcVDRkPk4XTAN4KPN4+QH0h943+Kf+Wa6RwB8ob0gJZ4TIngaG8OaGpBaM61iBHRgCHrp3ESvEFOopJFlouP11i2TNCQH3+UIMYRdTmzQKm05zFTYGyJJ4bVomAkaiygdQesbVKD2iPVmRWqVLOmo2IIuDFMisSoOLHcGNoj7RKokkkiHgsHj7LnB+UL1Lu5sI8Ta1KUlSiAkbnf7wEoSY93ULkw3FJzoIGpDDubf38o84RhSJaWSA+53gLDqjxlZ2IQPd+5impZCUgczHM3pjrKV1C09zFWIU1tI10VUCGfS369IoKqlBDNeJHGKdUtWZHpsYGrh9Q7oFGRHcmZ1g9ExheInD+IUZsq/ZPXT1ixp6edMSGQw5qt/f4RWysr8Tq+QrfM3oqoW19brygmqwaalJVnT2AUfiAWiT4jTPShsrJI98XB5gHn3aLVVwd1uvbCMAqAAtf/kWpXcOQPg0UUma93YD9ecROFq/hpvYBvvFFh87OptoPYcZMXoA6gSjplPoCr7wJV0K+gfmYdUy0JQO0L6yuzFpYKjGf67s3tENXnt4kfxHhKkgrQ4UBYj9aQgpsXmgXyq9R8vtHTk4KuYGmKYHYB/iYXH9mktvZmzAeoSfkBDtdwxh4K2slsrqc9q+IZuyEDrc/OC8MWqaUmYoqJ3P05eUFcU8FT6YFbCZLGqk7D+ZOo+IgLCalkjmPrDJ6lMrFV7C3DnIlphcsgX0GkHT55yW5QipZygB7T9IP/fHS1rRmsDnM1RNcqpJGrMSIFmO8D+NkWx0X84LQl4dQ5UGJOmHIm2iud4YJJH/AFtA9EkvYQ1nJsIhyM4h6OwGZ9pKog2jb+0FQmYcC4zpmS8h1bMoIX5Mp2/lECSZf/cIv2i4xlFPTh7q8RXZihA66qP+nnF6xkwPMYYzCaLE0yZSUp12+55kx5k15UQTE05e/KDqZRi/WBUjIlUKsdYyESFlo+QH048LFnuXUMbw4wWoBmJD6845/hXESSyZluv3ipw7EpIGqTcEEHT6wG+k9SMRdOV3HtM6FU1QAHTSJbH8SCQoksL+gELMU4mSA+YAd/1eITGMcVOISHyE68/7QvxOC2ctBW3rUNncZYWM6lTDqok/b4NDtFEhQvAXC1F4qhqEpZz12A/Vov6KkQkgBIEO2j5JxGanAUKoyZzutolpH4wnmxaJvEkvuT3Md8FGNX9IUYrwpTT3zyw5/En2Veo183itfKVTuVvoNikDEisEmgIHK0UVJVjeJnEcJmUJAJzSnZK/klXI8ju3lGIxUNaItTt7lheLbgdG0ZYzagM7wjxI5zlAJJLADUk7QBLxYNrFHwvTpLzyX2Qf+R7vb1gAUqcwtjjGJt4d4RlSCJs0Bc7Z7hHRI3V/N6RTlJ2EeZcrcnX4CDZYtC9vI90CqhBFvjlBvGirly5gKVISyhfkR2g2vp4UVBy6aQzS4YahSisOwnO+JsKNGp0l5Kz7KuR/KevI7jtBXD9WBcmKvFKZNTImSlfjFjyVqk+RaOUYeioS6QksCRezEdYcK+ohHzM53NNuPIM6FLrDOWJcssNzyG5isoKcIDAeur8zEdwPTqT4ipg9okAB9hf5n4RXpnQjavTQmjQO4zGkhUGoW0KZEx2g+WoQnk5kWpNk7KXffbnHGeL8LFFVHIB4E1yhtEn8SR1BL9lDlHYgoEu0SH7TMOROpbFjLWlT/wC1Q9FP/lh7i3YbqfmKX1EplfI3IKjqoZ09Xq8KqDBzoFk8rP6Q+o+D6hRcLSgc1Av6Aw0yqfmQj2KB2EXVkwKgal4iSlWRbkfmF26EbxTT/wBnMxY/+23NpTD/AJv8YQVv7O6qQcwyzU/yPm80n6ExevoB5lLrLWYYXEf0OJyyHStPqPkYZiulnVaR5iIihoL3HdxDilok8oExUmPVBsblFT18vMAL/wAx0g/GcKl1EvLMQFA6HfuDtCEUgNjFLRTciAg3AtztFexzqTZTr7zmy6fItUpXvI56lOxjfLltHv8AajTmWuVPR7Jcpcf6g/PQwmw3HwoNNQQfzI08xrDa5K9plmwLYUMfomW1jIEGKyvzn/Sr7R9iMfpC9x/NBcM4ORkSqcVFRDlILAdOZMNZHDFMNJYfmolXzMOAAGu8b0iF2vY/Mdr4NSj8okzW8KSVA+y3VJI/tEbi+EqkmxzJex3B2eOoVCNYmsaAKSDBKrmzvcV5nBqZcgYMd8GyQmRLTupIWo9VX+CQBFRRMbpLhzc8toi8EnFMuXeykJB8haHeGVKirkl4X5ILZMNw8BZWpWwaPJUY1SxmGYBwI9KVzjMz8RrrF2NUaZ0tSFsUqDH6HuDeOP0OET1TlynYIUUqUdLaMNyQxbrHYK6bYxK06v48xuYfuwjQ41rKpEXv4osZTnEGouHpcs5pilTDsCwS/Ya+cVeEEZEC1hyYO/LvCuoII8rR9wGrspB1Bt2P6MWdiwkmgVjIlVTTgYYy5u0TMqoIWAYcyJrmM26k+ZcgNDJ0p4U1VNzEOwu0C1creOpsKnEipyDiTJZJLxLVdpi2b3jFRXoZXSJCXN8RSl7KUT5E2+Ea2cjMhVAcibsLqyFEPcl/pFLJmvEZPXkUFDYw6oqzMHDnQi3OOevIkrb0bEsJdk3t5x6lVJJIGnMwkQsn/EJYfhH1MbJtX7OXQQkeOSdRkMpG41rcSAGVBvE7jdSVIXLSMxUGDbksPmdekD1FW2m8AU9cVTiEm6ACe6ifsfWG66Am4Gy1QvRfmO8DoEyAHvMOqth0T994pKSY94mkTCS9+sN6KaBHWnU6ukeY9EfQOsCJqHEYibyMAV5xrMC4gwJM1JmSw00Db8Y5HryMR9IuOlJW0c34nT4VWtIsFMtPZWv+4Kg3mTT5xD6ddwdYd06s362iYoKlwC8NaWeQXHKLASbjAv2gyQumCT/5EN8foTEfJw4BhuYL46xsTFokpPunOo8lMyR8SfSARVLneGEsFg35Ec4YwwUfaYb3obiPmN5eFpYWEZB8qnmpAD6dIyFvVP3jgAxN8uawF4LExgTCKRUAiDP3vmYhlmkLBiEVNTa8TOMqd4dIeYWSHbfYd42p4cQv/EUpROybD11MXrGNmLXv2GBJ/h6vzS/DP4VH0ckH5jyihwuvcEFswUb6OGGX/wDUfabhaQgukLSSCPe2JfcHlGurwJcs55Rz6eyzK8tjr0gjhWOotR6lSe8bEr8Iq2N9GuIMm1EtnBvyMQ2GYk+p0gytxeXLSSpYA6mM88Yl489leO+YXjFelKVKJAADntEvgs8rdZ1WSft8Gia4kx8z/ZQ4lvvqo/bpDfhqrSqWAdR84eHH6VxGrnrZf1+BKSat4UrnqlrCxtqOY3g6fOBAaFdaq0UVZoswZTmUsvEUTUhSSHGvPzG0NaKpYC+sclqJxSXSopI3Bb5Q0wLGqpYPsiYnZSvZ+I19Iu3GyszPxYRuvn9p1qXXuQHBhmFDK5No5xS1s638NL/1n/1grFFVc1GRM0SgdcqST6vbyaE24YJG8Qz2ZGQDFvGeOgrMqWXP4m2G47mFFHOtrAdbw5PkOtJE0XKmBzd23gKRiIjRWsYAXcCnIwT6mjHNWtxGrD8Z8L2Jnu7K1buOUL1YiDCqtn8rwVUgeRyVI0Z0yjqUrSClSVD+UuIMmTw3tEAbkxH8N8KhhMmvmN2dgB15mLCkwVI0AgT2IhxL0JbYMnUjsextAVllArV0du77+UJsAqly6gFYLTDlU/U283aOqTsMDaD0ifxrAgbgMRoRz2iByEOsSz8O7sH7eIYhV7Hy3hrIUSBCTD5mdNx7QsodeY6GGNPMAsxtC7rNKu2OpK7RuUobQtE3MGYxuE50gPcdPnAAu4Rn3iNPFtaI3jTCps6qSqXlYSkhySL5lnYHmIp6fS0aVJKllWx07C0G7hYAqWOpFDBqmSMypZWkXOQ5v9vvHyEIMQ4rISUSnfdRDMeg1fvHW5szKO2toQ8V8ISq1BmS8qJ7OFjRVtFtryzajrpDFdig+4RHlpcy+wzjZmFySXJ1J3MN8LxAJWnobfaFdXTqllSFpKVpJCgdiI8SJalEJSHJh0gETzu8/rOkjG0sLtYbGMiakUk0JAJS7dfvGQn6CfeaQ5XJ/kH/AL+s0U9UrnDXDKadPVlSW6tYdTeE9NL2i14VTll5/wA59n+gaHzufMQWzqq5MBxrr7H6htRjQ0QlgIFwNzudyYayEBOg8o8pSNNyI1FRSRm1hTvmb1W9QmYxVyMbPCA1uI1KlPcam8EywGvAy0ZA1qRPH+FKCP3iSSkj/EA/EnTN3G/TtHOQCpTrJLaufhHcsbyeEtJuCkv5i8cdVK91xul+5aHeM/Zdzzn1QdLBjwYAld3Ityg6hn+GykkkvcNt94EXLvBFMi0MeZl+oV2I/GIKbNlI6n9XgeuUspCgXd36XYFtW1v0gabVFYSnlBslxMQCLTEoy8tGPxJ9YoK1EO/1C9hjtBuGsINTMKl3lo1HM7D6n+8dCk0ADMGAFhtA2B4eJCMgbUqJ5uXHwb0h7KDiEuRYe2BPRfTqgKw7bJgaZbbXg2kSCm4uOcfDLj3LW0C/ePsAw1NU2Vq0c0x6nEitUAPZLKb+rX43jqhTaOcccpepltqUt6H+8McfRxMj6sAa8/aL8UlBgbPqWG20AYNTBc9IOiXV6M3xIMOMRp1MCOV4AwK1QOqCPin7Q43gzz/GwbBmdFwpIytDmQOUTlMpubwyl4gQNoyLVOcie1pGRqNVJgespwQ3SNMqqKjcwarSKAEGMMMeZH45KVIBnS9UhyOYGo/vA+F8SSJwusIV+VbA+R0MP+JQkSJhOgSr5GOOIlWh+qsOu5hc3ltx7B1+fidfkzHHPtG2UGJJIAFySWA9Y5DIUtNkLWn+lRHyMUGBqUqy1KUQdVKJ+cdZT1GZbi/UfWfoBgzoJrxMOWW+XdQs/bpB9O4aFGEyhl1hjLmnvGe/uabdagLqFrmF4LlJ3Gm4gSQp4LC2dTwbOBiL2pk5nNv2pYUkKRUJHvHJM62dJ9AQ/wDTCvhnDUhGbUnf6RXcfrCqZWl1IbvmH3+MSvDFQAoylFnun6w72PpTCIReXv5/zH6Ka0ZBQQPzR9hX1RNb8POekslfZvVh9YuaOYAwGwt6NGRkM8nwJh/TPLf0/wBxsibG1JBub/eMjITGptLCZUosI9T5jW5RkZEPGKWLHBk1xPiDSz1Detoi61DIft9I+RkP8cYWeX+ruTdj9oumamNiDGRkMTMM2JEFrqlZUh7C46KFreTRkZHThLfAqvPJlrOpDHukkH5Q5ROaMjIzbhsz2P085qX9hN3iwOZoA7x8jIGoj+fiel1VtTaIepHj1T7IH2+wjIyG6BuYX1hiExGK5UTGJU5lTkqTzfyOv1jIyHDPOKSDkSrwuqzDyHpBZMZGRmuPdPZ8JyUEKpJ28NkT7RkZA+ojbsZJ8d4g8oShqssewuYi00twOQjIyNGoYWeQ+oWM15z8QuTQE7CGSMPVLAXyIfsf7/OMjIu4BUxXj2MtqkfeUmGVgAtvDOmm2jIyMlgAcz29TkrDJc8DWBayut0jIyLKo7StrnEksZqzPyyRoVBSuyX+vyhWuSBNBR+Ev5Ax9jI0FGFE8nyrGNpJj1NUWvH2MjITZRkz1HHYtUpJ8gf4n//Z"/>
          <p:cNvSpPr>
            <a:spLocks noChangeAspect="1" noChangeArrowheads="1"/>
          </p:cNvSpPr>
          <p:nvPr/>
        </p:nvSpPr>
        <p:spPr bwMode="auto">
          <a:xfrm>
            <a:off x="155575" y="-2232025"/>
            <a:ext cx="6991350" cy="465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8" name="AutoShape 6" descr="data:image/jpeg;base64,/9j/4AAQSkZJRgABAQAAAQABAAD/2wCEAAkGBxQTEhUUExQWFhUWGBgbFxgYFxwaHRwXGhoXGBgcGhwaHSggGholHBQYITEhJSkrLi4uFx8zODMsNygtLisBCgoKDg0OGxAQGywkICQ0LDQ0LCw0LCwsNCwsLCwsLCwsLCwsLCwsLCwsLCwsLCwsLCwsLCwsLCwsLCwsLCwsLP/AABEIALcBEwMBIgACEQEDEQH/xAAcAAADAAMBAQEAAAAAAAAAAAAEBQYAAwcCAQj/xAA/EAABAgQEBAMGAwYGAgMAAAABAhEAAwQhBRIxQQZRYXETgZEiMqGxwdFCUvAHFCNicuEzgpKisvFT0hU0wv/EABoBAAIDAQEAAAAAAAAAAAAAAAMEAQIFAAb/xAAuEQACAgICAQMCBAYDAAAAAAABAgADESEEEjETIkEFURQyYXEjUoGhscGR4fD/2gAMAwEAAhEDEQA/AC8TrAJRBNy3q8Tcyf7QgLGaoqBAJgKjxLxAx94WPfn2jKq7FfdPSlRW0okTi8MqWrYxLGt2Mek4k2kV6HMb9Qdcyq4jxB6Sbm5J9cyW+LRKyalwC+g9YdjC0z5eSdMUgPmUlIGZgLOTYc2blHqn4co1jKiZPSo81JI/4wQ1nGorVyAmYtpa3OpKczX+EM6uvdn0uBCHG8AqKRQmJPioCkuwZQDh3TfbcfCDUl3Tqdonr1EsLFtYgTeqd7T6iGVPVaQklW1glK26QImOqFxKqXX5U3Nm06QjXigIDqJF27OQIV4liZQhW5a3N9oFlMkJDOwA05d4JXoZMStUNYAJd4VXJyi94amuBDbiImhRYcoKM9tFMeptCbgls5hzUsoJ6kzEqQsApIuD+tesQ5ofBnqCi4CWQeaSQQT2yt6w4k4mUllJ1NmuD2aDazwcyFrSFLSC24Dt+HQ6bwdQzmLuRUciTy2JcR5mTgA5tFXKxRIDB25AJS3ZhHnwpE8ZZiEqfUkAK/1JY/GLigj5hfx3YflnOsNpkzp65pDiVZIOhWbv/lF+5HKD5ld7Vz5RTUvBqZJBkKKpS1uoLN0gs99wAN794fUmE0spWeXKGb8ynUfJ7J7gRZnKnHxFFAfJxsyWw+knzQ6JUwg7sQPIlgYPmYRUpS5kqPNmV8EkmLALB3jfLJaxiq35OMSGBAxPzvjso09QpKbA+0ByB1BHQgiDaWoUoe4p+geO24vw9TVbePKSVj3Viyh2V9C46RC45gSqKZlVdB9xYGvQ8lDlDHYGCUnOMwTBcHXMGYZUkaCY4BPVgSB5RmJ0VVTAzFpzJFytBzAdTuB1IaN9FX5TYxSyMUcRw8wpVhvOZFrxVUzKVch94IpauPHEND4avER7iixSPwk3HYG/6MAyJggTxrjJKmRUaXh/hWJjQ6Gx7GImRO5GDqScSQHudO+1oomjGLkBXc94tUrlzVocnKogX22PpGyh4hWhQGYwk4lxAiqmA7FI8wlIPxEOOH6WVl8acRySh7l9H+ghgEDczGAAx8mUq5InFM1CFLf2co90EXe2jvz2g+RP8NwuSUpNrgsRpc6RKYTxMpUxaTllJRZKWLnsIpsPx97K39GiMH4gs6wdwccOS/wz1pTsnKlTDk5F4yG3gSlXBIfYG3laMi3vin4XifY/3nE8RK0+ytJSeSh8uflE1WewrOLN1jpiqlExOVQCknZV/wDo9Yl8U4bAmJWk5pOpSdQdgeaX38jFUXrH7bDYMYwYnoZVQtIJAY6OLxR4LhCgoKUcyhcBrZtvTXyj0mpu3KC6fEGCm5RXsWaGanpUTnJjuZhsxKc6VBRa/mCN9dYEw6nmSMomD+Iq/wDSCzA/GNNFi5CGJJgmXV5iFHUNeA+oVJJEueNkhc6jKrp12KlhTjTaInEVeFO3yq0PI8vtFmjEkKBSoA/OIfj1YCLbEN+u0VpdnOGk2qKl7DWIfLnA+0Dfl2jz+/JuokBoWcKYdMWgTJxOQ+4nQkcydQOXOKgUsrTw0eaUn4kQboAcSq2O65USJq8ZEyehKdAbnsCR8Wh9Sl2DwwqsDp5nvSwFfmSMp9U6+cJqqSadQc5kGwVuDyV167xL4K4WdR3Ry1nzKOmnMGjXUTHhMjE2Gsb3mquEkP8AmIHzvCXpOWjL2qIfJnlAf8RcJ6cz9PWPH7w+rxouAArUC993JjXOnDaH0HVcREe9sxkmcWsI+Cty9ICRWsPhAFbPABjiYZVABl9h9eShJN3v5PaC5lWISyJuVCRsEgegEYKtjCr5Yw1SACU9JN6wWpfIxOSatoNk1b7wowIbIkvSTuPJc8EX0gXHKVNRIXKUXLeyo6hY9w+tjzBMAiojbJqPa8o0KGJG4lyKggzOSSJ5Km0+gGvnFHg9aFEgPlT7yjoP1yi7xCkplJV48iUr2gAcoBu4soMQfOILHOF1SnmU2f8AdndlKzBJ0YkF23BI3EFYnGpFbqzYOoyx9ANJOYv7BUk/0+180xAU9a+8UOKVqhSTEsAopKBfdQI+V45wmpWg5SLjnEpXkTm5npvsS0l1jQ+4aCpqiUEDKLKVoFbd45xKnLXu3beOp8PyRLlJSNRc9zrFHxWIZLG5Bx4EBmcB1UxedU6Qv2synUoFV3P4Gv3gjEVVdOlpstSJf50spI/zJcJ82ilkVXrzhrIq+f8A2OUCFw8GWs45Bz5nPKr2glSrlmCt2113EbZOJkMFeRG8H8X4YmUjx5IyocBaBokksFJGwezaXDRMU685y+neGkY+DANUhXsv/EvqatBSC5EZAeH4HPMtJ6RkX7RQp+shpNRlmmW9gpvI6PFwKaQmTc5ioc+esKuIMGlS5gWguv8AEPv1hd45v0hFwbMMpIEfUArvzJirqvDmLQ75VEP02+EeUYix6Mx7Qoxme8+YRz+QA+kE8PUSqmeiULA3Urkkan9bkQ76YAzEhyyfZLDh6nXUEiWl0hnUbJHc8+gvFth+AyZY9tapnNvZT5bn1EaZOWUgSpQCEDQD4nqTuY+S6m9jCb9czRq7ONnEdnDaVYy+EE/zJcH13Pd4hOM+DpmZKifEpwR7QLFL/nT8MwtfaLCXVBPeN6cRG9wbEG4IMSjytnHJH3H6yMVVJADaAMBHyVUbwJxLIEicyT/DWMyOg0I8j8GgGmnLWWQCpuQJ9WiCD8Rup067lEmqAuOsLsQyzEKCg4IY/fvGk+Mge1JVl5sfW2kG4HPTm8Q3YskbPq57bRwBzBOykH5mjgfgedeZPZLE+Hn/ACjRWXmdnZot18Iyj705bnkAPm8a0Ym1yYIViGbSOa1y0VWjqBuIMb4JnS5ZVJX4wFyGyrboHZXwPSIpE3WOyzK7IEpJuwJ84iOO8DCgqplBlC8xI/EN1f1DfmOus12lvzSqgpuTFhvANbMtaBxWPGufPtBsQpsHXUt8JqvElIIa6QD3AY/EGCRIUfKIjh7GBLWZaiyVH2X2Vy8/pFfKxAiwMLWoytqF49ysuPkQ2YohN48U1axgc1zm7RoUsXYxKLnRhrLMDIjtNfdvWC6jERJlGYrU2QOZ+3OJtM8JBUoslN1KOwidrMWXUTc5cJFkJ/KkfU6nqYYVQombaxtbEtqSslz5aZU5S/ezZkkO/VwbekUOH0gSAlMzPLUClQIaxsQQ7bxz6jUzRX4FPYpc2eIXzJsrwuZE09BMnEhKSoJJA76Ho8C4/wALTcgX4KsyfyhyU7hg7trFrRYkyjlSC33jVKxQ51qmIIQDYF/e3A2be3nygQcg5hW96dcD/eZA4BwrPqZiTLQyEqGZS/ZSGNw5Dk9ADHVKTh9KbKnOr+VP3MbcLq0TQSHGVgkaBm1AHWPcw3tFXuUkZlaVfJA1PE3BVD/DWFtsfZPldvlC81hS4U4I1B1hpKU0A8ZUxMj94T7yGC23SbOeoLeRPKIKK+1jiXGs9bNg/MErKoTqedLVopDO/UNroXgfh2iSkM1P0cEqB29pQ1iLqsd9nwkG5IKz0FwPVj5Q3wbElJZiyidYZbSgGID+I7FfEpKjEK1Cin2w2wSTbUXAYxkaajHfaLqJPM9LRkT1b7wWF+wkmrE86n1JN+sHowWpmAlMvKCLFZy+oPtfCGHC+FJpkCYsPOOp/I/4U/Uwzm4kHipIhVVifbJCX+zoJvMUZit2UEg/rvBWC4YinmqypWk5WGbkTsd9B6RRqqyQW12hLiNYoB2JG/TrEF8/M4cfoPyiFLmEmMTPbvzhcmdd3tHszDASpzHKrABG6Kggi79IOTNcdoQS6kgjlDOVNGVzpEAEQjuCMxXxalChIK3staQBqrNks/J2gyTPSj2UslI0ADD+5hTidWmZOSAHMvM3QqZ/NgO0eJyiGhoaEzQvdyT4lAut66aQunTgV23vaFcyqLH5x7w2dmD7gsf12iuc5jJqVCDGqcwf6wZQ1F/aUwGpPKNaKgM1oY4fLQshJAINiOYhZnOIyyALme5+JpWozAXH0GkD1eNBQYCxse0esSopUgMi+ut/SJ6bPSlzsNT01jqVDbi7YVJGysOmqWoJSAkKUA5awJAgidgU5rZfU/aKXCSCCo/iJJ8y8NlSUkW1i78og+IJeIOuyZyTEaKag/xEnvqPhDbCcfIZMy7aK38+feKDG5bWIBBcHlCfCOG0lXizPc1Sjn1P8vTf5uK62LuZ7VvS+UMaIxPNzPYPBlHOClsCH3D39ILl5UNlsNob0tchVpiQbM7Bx2MUIA8RgM58mKMW4en1AGSZLShOiC4c81EPfla0J52A1EgFSpeZA1Wg5kju109yBFl/8YpRzSJwDfhW4+IBB9BDnBKKoBJmJA6hYIL9jEeRuW0hypz/AGnP6GdpDacKlUsinlKWpQbMClISndsyg6j00jfxfwn4UwTpbiSsjMgaIWeX8h5aA9xB+B1OVgCG5RQYBhWZnGpGTTVUt5stcsbKI9n/AFB0/GGOEVf7wHUXYkfKOjCpCklKmvYg316GOd11MmkqCJYyomFwBoF7gcgQHboYiz3IQPMisFXGZXUikoSw3g6WsFiYmaSocOTDOTUAgXjHZSDuOhMRmZsbpKwUqlrAUhYKVJNwQbEfGFZmkR6XWBCXP65CG6CRK3Beu5PY5+z2TeZRnw17ylqdB/pUXKT3cdoi/wB8MpTLdKkKAUDqCDHTaWpVMsPMnaCpVDKTMMwS0GYwdeUFVrC5+kPIe4y0z1JQ9UnNlTVkuEqPXKYyOspK21jI711+8MKW/SRqq/OnZP6+MDyjdoXorARraDpF2I1gRJxuO1KPiO6KlzRmK0IyEDeCMNmAADeNuIzA14zXc95ZzvE5hX1EynJA9pPI7djtAsnidJLMofH9ekVNZhYnqdT5em/nsOsMsKweUm0tCE8y313jWrsHTLCZdyt39h1J+irkEZlLAGty3zjTifFaW8OUQVGzjQdepiuqsOlpBLpJ6G/odIQ4nw+icHSllbKSLg7ZuYiytWTkzmFpT2xThluZOp6neGUyaCNITSFmWooXZSbHqOY6QZnfsYsw3GeOyhcTJkAIrvCW5906/cQfPdtLCEeJTIsg3Kcl/bqVqKwLAIYjYiC6SuUku8SOC4BVH20kykG/tb9cp+sUyMHnt74J/pAgbhQfMimyxkxiG1la+piQrcRExeRBdAPtH8x6dPnDTF+HZ60H+IT/AClgD6fWJCiCpayhQIUCxBi6BSNQFzurDtLahmMA2kM/3oNe0TlHOsIZGeAL3+8K2VjM0kbssEmAzZgQfddz2Dk/KDZq3LCFcqpHjM9ylXmW+wMHyViDppYmUy+oVLQ+sEolgNeNRYgF41u+u0W7Sy1nMZSavIW1H1igw/Fw0SPKC6SYxETmQ1Yl3NUKiTMlH8aSB0V+H4gHyjmmGVDtvFtgc51DkI5tQVWbSwN/tA31uEoXBIlxSzgzKZhuP+oTcZ0Zn04WkstF7dN+9o3USyGeDsVWPDIAclJYJBJNuQvAFsAYQ/Jryk5/g3EdgJpY89j9op6XF0qbKX7X+UBcPcELSPEnSFqUbhJSWSNnG6opUDw/ZUgo6FOX0FoJZXWW8Rfj2W9d/wDcS1/EUuVda2Ow38hCKdxKqarMbJHup+p6x0A1aVBlAKB/CoAj0MTvEHB0qekrpAJU0ayvwLH8v5FfDtrF0rTGJS97fPxDMHnHww5bN7R8x9A0MqOpYsTExLrWTl0IsRoQesF0dSbXeBPnGIxxkGJZoqC2sfISIqbbxkI9DHfTE5dS1/hzFS1nRRST2LfSK3D6xJZi4MAYdwUJ61zZ6ylKlqUEI1YqJDk6eXrFVQ8JUiB7KFea1n6xoXW1feZXENw8jX95uo61O8BVld4kwIB116AaxsxThlJT/DWuWehcf7niSwjDp1PVqE1WZ0KCVeaSbbFgYWqqrcls/wBIbkWuuML5+ZWrnhmZkDQDf+0af3k7Fhy6co1KmOegsI1L1hwKDFwcRnKnAghYBH631EE0JTKT7JWSdyR5aQnlk8tI2yJl47C+DLdHPiKOOJBU05A9pFlNZ0k69x9TE9RYiDFriUp0Ke4KSD2Yxyyol39kE8m1glWHGIvd2oORuU0ysDQx4SwxM5ZnLAUhBZIOhXqSegt5npEKqnmNdK26gx1rBJaZMtKE6JSkcr6k+ZJPnEXfw115l+Kx5D+4YAjULVnA2J0IhlLkiE4mAqg+TUGM8ufma/pfab58gHZ4huPMHCkGegNMlh1fzSxq/UavyeLlE17wBiLEF+Xw3i1FhDZgOTSHrKzlNBihI/vDSlWuaWQCsjYaDz2hPhmAGZVTJTkIlqIUd2BIAHUx1CgpkSkBEtAAA2+vM9TD1xVfEzOI9jjfiQU/A6lKxMGQZS7ZjpuNG0tDmWkG+x/XrFBPkg+9byhHV0i0KzIDg3Kd+7HeBdywjaoK2znzPaS1o2E2geTOChbz6d+Ue0re3KK5OY2MEZELlm0bUqgPxNtBvBUmelAClqASPU9huYv2wIEr8xuhak08zIQJi0qSjMWYkM9uWsSlLw3Uyx7qVf0qf5tDaTUGcrMQyR7iX0HXqd4fS1JCbwI2fBkhN9sycwyWszMigpISHVmDEDo+r/SHtLjiEOCQhI5anz3j2iYlRdRtcAfWEqZ6ZJKZbuTdR16DoBBEWL3v2ODv9PiVFHxCkkAFgdDt6mKNKkTENMSFJOxv6cu4iGlYuzEpSo7OB84ZyeIFKtlS24b7xxyPMutQcDqJ8x/h3wgZsolUsag6o+6ev/cJJVTlILsYu8OxRChe2xBuIh+LKEU09k/4cwZ0dtFDyPwIi4nKzA9XknxbM8OqBFhNQlfTMSUq/wCIP+aNVJXxsx/DZtWqQmSHKc7qJZKQcrOe4NtYa0XCMqUwmqK1blyB/lSk6dzF2CkDMWrudHIA1PCcVDRkPk4XTAN4KPN4+QH0h943+Kf+Wa6RwB8ob0gJZ4TIngaG8OaGpBaM61iBHRgCHrp3ESvEFOopJFlouP11i2TNCQH3+UIMYRdTmzQKm05zFTYGyJJ4bVomAkaiygdQesbVKD2iPVmRWqVLOmo2IIuDFMisSoOLHcGNoj7RKokkkiHgsHj7LnB+UL1Lu5sI8Ta1KUlSiAkbnf7wEoSY93ULkw3FJzoIGpDDubf38o84RhSJaWSA+53gLDqjxlZ2IQPd+5impZCUgczHM3pjrKV1C09zFWIU1tI10VUCGfS369IoKqlBDNeJHGKdUtWZHpsYGrh9Q7oFGRHcmZ1g9ExheInD+IUZsq/ZPXT1ixp6edMSGQw5qt/f4RWysr8Tq+QrfM3oqoW19brygmqwaalJVnT2AUfiAWiT4jTPShsrJI98XB5gHn3aLVVwd1uvbCMAqAAtf/kWpXcOQPg0UUma93YD9ecROFq/hpvYBvvFFh87OptoPYcZMXoA6gSjplPoCr7wJV0K+gfmYdUy0JQO0L6yuzFpYKjGf67s3tENXnt4kfxHhKkgrQ4UBYj9aQgpsXmgXyq9R8vtHTk4KuYGmKYHYB/iYXH9mktvZmzAeoSfkBDtdwxh4K2slsrqc9q+IZuyEDrc/OC8MWqaUmYoqJ3P05eUFcU8FT6YFbCZLGqk7D+ZOo+IgLCalkjmPrDJ6lMrFV7C3DnIlphcsgX0GkHT55yW5QipZygB7T9IP/fHS1rRmsDnM1RNcqpJGrMSIFmO8D+NkWx0X84LQl4dQ5UGJOmHIm2iud4YJJH/AFtA9EkvYQ1nJsIhyM4h6OwGZ9pKog2jb+0FQmYcC4zpmS8h1bMoIX5Mp2/lECSZf/cIv2i4xlFPTh7q8RXZihA66qP+nnF6xkwPMYYzCaLE0yZSUp12+55kx5k15UQTE05e/KDqZRi/WBUjIlUKsdYyESFlo+QH048LFnuXUMbw4wWoBmJD6845/hXESSyZluv3ipw7EpIGqTcEEHT6wG+k9SMRdOV3HtM6FU1QAHTSJbH8SCQoksL+gELMU4mSA+YAd/1eITGMcVOISHyE68/7QvxOC2ctBW3rUNncZYWM6lTDqok/b4NDtFEhQvAXC1F4qhqEpZz12A/Vov6KkQkgBIEO2j5JxGanAUKoyZzutolpH4wnmxaJvEkvuT3Md8FGNX9IUYrwpTT3zyw5/En2Veo183itfKVTuVvoNikDEisEmgIHK0UVJVjeJnEcJmUJAJzSnZK/klXI8ju3lGIxUNaItTt7lheLbgdG0ZYzagM7wjxI5zlAJJLADUk7QBLxYNrFHwvTpLzyX2Qf+R7vb1gAUqcwtjjGJt4d4RlSCJs0Bc7Z7hHRI3V/N6RTlJ2EeZcrcnX4CDZYtC9vI90CqhBFvjlBvGirly5gKVISyhfkR2g2vp4UVBy6aQzS4YahSisOwnO+JsKNGp0l5Kz7KuR/KevI7jtBXD9WBcmKvFKZNTImSlfjFjyVqk+RaOUYeioS6QksCRezEdYcK+ohHzM53NNuPIM6FLrDOWJcssNzyG5isoKcIDAeur8zEdwPTqT4ipg9okAB9hf5n4RXpnQjavTQmjQO4zGkhUGoW0KZEx2g+WoQnk5kWpNk7KXffbnHGeL8LFFVHIB4E1yhtEn8SR1BL9lDlHYgoEu0SH7TMOROpbFjLWlT/wC1Q9FP/lh7i3YbqfmKX1EplfI3IKjqoZ09Xq8KqDBzoFk8rP6Q+o+D6hRcLSgc1Av6Aw0yqfmQj2KB2EXVkwKgal4iSlWRbkfmF26EbxTT/wBnMxY/+23NpTD/AJv8YQVv7O6qQcwyzU/yPm80n6ExevoB5lLrLWYYXEf0OJyyHStPqPkYZiulnVaR5iIihoL3HdxDilok8oExUmPVBsblFT18vMAL/wAx0g/GcKl1EvLMQFA6HfuDtCEUgNjFLRTciAg3AtztFexzqTZTr7zmy6fItUpXvI56lOxjfLltHv8AajTmWuVPR7Jcpcf6g/PQwmw3HwoNNQQfzI08xrDa5K9plmwLYUMfomW1jIEGKyvzn/Sr7R9iMfpC9x/NBcM4ORkSqcVFRDlILAdOZMNZHDFMNJYfmolXzMOAAGu8b0iF2vY/Mdr4NSj8okzW8KSVA+y3VJI/tEbi+EqkmxzJex3B2eOoVCNYmsaAKSDBKrmzvcV5nBqZcgYMd8GyQmRLTupIWo9VX+CQBFRRMbpLhzc8toi8EnFMuXeykJB8haHeGVKirkl4X5ILZMNw8BZWpWwaPJUY1SxmGYBwI9KVzjMz8RrrF2NUaZ0tSFsUqDH6HuDeOP0OET1TlynYIUUqUdLaMNyQxbrHYK6bYxK06v48xuYfuwjQ41rKpEXv4osZTnEGouHpcs5pilTDsCwS/Ya+cVeEEZEC1hyYO/LvCuoII8rR9wGrspB1Bt2P6MWdiwkmgVjIlVTTgYYy5u0TMqoIWAYcyJrmM26k+ZcgNDJ0p4U1VNzEOwu0C1creOpsKnEipyDiTJZJLxLVdpi2b3jFRXoZXSJCXN8RSl7KUT5E2+Ea2cjMhVAcibsLqyFEPcl/pFLJmvEZPXkUFDYw6oqzMHDnQi3OOevIkrb0bEsJdk3t5x6lVJJIGnMwkQsn/EJYfhH1MbJtX7OXQQkeOSdRkMpG41rcSAGVBvE7jdSVIXLSMxUGDbksPmdekD1FW2m8AU9cVTiEm6ACe6ifsfWG66Am4Gy1QvRfmO8DoEyAHvMOqth0T994pKSY94mkTCS9+sN6KaBHWnU6ukeY9EfQOsCJqHEYibyMAV5xrMC4gwJM1JmSw00Db8Y5HryMR9IuOlJW0c34nT4VWtIsFMtPZWv+4Kg3mTT5xD6ddwdYd06s362iYoKlwC8NaWeQXHKLASbjAv2gyQumCT/5EN8foTEfJw4BhuYL46xsTFokpPunOo8lMyR8SfSARVLneGEsFg35Ec4YwwUfaYb3obiPmN5eFpYWEZB8qnmpAD6dIyFvVP3jgAxN8uawF4LExgTCKRUAiDP3vmYhlmkLBiEVNTa8TOMqd4dIeYWSHbfYd42p4cQv/EUpROybD11MXrGNmLXv2GBJ/h6vzS/DP4VH0ckH5jyihwuvcEFswUb6OGGX/wDUfabhaQgukLSSCPe2JfcHlGurwJcs55Rz6eyzK8tjr0gjhWOotR6lSe8bEr8Iq2N9GuIMm1EtnBvyMQ2GYk+p0gytxeXLSSpYA6mM88Yl489leO+YXjFelKVKJAADntEvgs8rdZ1WSft8Gia4kx8z/ZQ4lvvqo/bpDfhqrSqWAdR84eHH6VxGrnrZf1+BKSat4UrnqlrCxtqOY3g6fOBAaFdaq0UVZoswZTmUsvEUTUhSSHGvPzG0NaKpYC+sclqJxSXSopI3Bb5Q0wLGqpYPsiYnZSvZ+I19Iu3GyszPxYRuvn9p1qXXuQHBhmFDK5No5xS1s638NL/1n/1grFFVc1GRM0SgdcqST6vbyaE24YJG8Qz2ZGQDFvGeOgrMqWXP4m2G47mFFHOtrAdbw5PkOtJE0XKmBzd23gKRiIjRWsYAXcCnIwT6mjHNWtxGrD8Z8L2Jnu7K1buOUL1YiDCqtn8rwVUgeRyVI0Z0yjqUrSClSVD+UuIMmTw3tEAbkxH8N8KhhMmvmN2dgB15mLCkwVI0AgT2IhxL0JbYMnUjsextAVllArV0du77+UJsAqly6gFYLTDlU/U283aOqTsMDaD0ifxrAgbgMRoRz2iByEOsSz8O7sH7eIYhV7Hy3hrIUSBCTD5mdNx7QsodeY6GGNPMAsxtC7rNKu2OpK7RuUobQtE3MGYxuE50gPcdPnAAu4Rn3iNPFtaI3jTCps6qSqXlYSkhySL5lnYHmIp6fS0aVJKllWx07C0G7hYAqWOpFDBqmSMypZWkXOQ5v9vvHyEIMQ4rISUSnfdRDMeg1fvHW5szKO2toQ8V8ISq1BmS8qJ7OFjRVtFtryzajrpDFdig+4RHlpcy+wzjZmFySXJ1J3MN8LxAJWnobfaFdXTqllSFpKVpJCgdiI8SJalEJSHJh0gETzu8/rOkjG0sLtYbGMiakUk0JAJS7dfvGQn6CfeaQ5XJ/kH/AL+s0U9UrnDXDKadPVlSW6tYdTeE9NL2i14VTll5/wA59n+gaHzufMQWzqq5MBxrr7H6htRjQ0QlgIFwNzudyYayEBOg8o8pSNNyI1FRSRm1hTvmb1W9QmYxVyMbPCA1uI1KlPcam8EywGvAy0ZA1qRPH+FKCP3iSSkj/EA/EnTN3G/TtHOQCpTrJLaufhHcsbyeEtJuCkv5i8cdVK91xul+5aHeM/Zdzzn1QdLBjwYAld3Ityg6hn+GykkkvcNt94EXLvBFMi0MeZl+oV2I/GIKbNlI6n9XgeuUspCgXd36XYFtW1v0gabVFYSnlBslxMQCLTEoy8tGPxJ9YoK1EO/1C9hjtBuGsINTMKl3lo1HM7D6n+8dCk0ADMGAFhtA2B4eJCMgbUqJ5uXHwb0h7KDiEuRYe2BPRfTqgKw7bJgaZbbXg2kSCm4uOcfDLj3LW0C/ePsAw1NU2Vq0c0x6nEitUAPZLKb+rX43jqhTaOcccpepltqUt6H+8McfRxMj6sAa8/aL8UlBgbPqWG20AYNTBc9IOiXV6M3xIMOMRp1MCOV4AwK1QOqCPin7Q43gzz/GwbBmdFwpIytDmQOUTlMpubwyl4gQNoyLVOcie1pGRqNVJgespwQ3SNMqqKjcwarSKAEGMMMeZH45KVIBnS9UhyOYGo/vA+F8SSJwusIV+VbA+R0MP+JQkSJhOgSr5GOOIlWh+qsOu5hc3ltx7B1+fidfkzHHPtG2UGJJIAFySWA9Y5DIUtNkLWn+lRHyMUGBqUqy1KUQdVKJ+cdZT1GZbi/UfWfoBgzoJrxMOWW+XdQs/bpB9O4aFGEyhl1hjLmnvGe/uabdagLqFrmF4LlJ3Gm4gSQp4LC2dTwbOBiL2pk5nNv2pYUkKRUJHvHJM62dJ9AQ/wDTCvhnDUhGbUnf6RXcfrCqZWl1IbvmH3+MSvDFQAoylFnun6w72PpTCIReXv5/zH6Ka0ZBQQPzR9hX1RNb8POekslfZvVh9YuaOYAwGwt6NGRkM8nwJh/TPLf0/wBxsibG1JBub/eMjITGptLCZUosI9T5jW5RkZEPGKWLHBk1xPiDSz1Detoi61DIft9I+RkP8cYWeX+ruTdj9oumamNiDGRkMTMM2JEFrqlZUh7C46KFreTRkZHThLfAqvPJlrOpDHukkH5Q5ROaMjIzbhsz2P085qX9hN3iwOZoA7x8jIGoj+fiel1VtTaIepHj1T7IH2+wjIyG6BuYX1hiExGK5UTGJU5lTkqTzfyOv1jIyHDPOKSDkSrwuqzDyHpBZMZGRmuPdPZ8JyUEKpJ28NkT7RkZA+ojbsZJ8d4g8oShqssewuYi00twOQjIyNGoYWeQ+oWM15z8QuTQE7CGSMPVLAXyIfsf7/OMjIu4BUxXj2MtqkfeUmGVgAtvDOmm2jIyMlgAcz29TkrDJc8DWBayut0jIyLKo7StrnEksZqzPyyRoVBSuyX+vyhWuSBNBR+Ev5Ax9jI0FGFE8nyrGNpJj1NUWvH2MjITZRkz1HHYtUpJ8gf4n//Z"/>
          <p:cNvSpPr>
            <a:spLocks noChangeAspect="1" noChangeArrowheads="1"/>
          </p:cNvSpPr>
          <p:nvPr/>
        </p:nvSpPr>
        <p:spPr bwMode="auto">
          <a:xfrm>
            <a:off x="155575" y="-2232025"/>
            <a:ext cx="6991350" cy="465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5240" name="Picture 8" descr="http://www.pandorasykes.com/wp-content/uploads/2014/11/T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4918574" cy="3276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1143000"/>
            <a:ext cx="373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#1 U.S.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95242" name="Picture 10" descr="http://upload.wikimedia.org/wikipedia/commons/b/b8/Kiwi_%28Actinidia_chinensis%29_1_Luc_Viatou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0"/>
            <a:ext cx="4857750" cy="3315712"/>
          </a:xfrm>
          <a:prstGeom prst="rect">
            <a:avLst/>
          </a:prstGeom>
          <a:noFill/>
        </p:spPr>
      </p:pic>
      <p:pic>
        <p:nvPicPr>
          <p:cNvPr id="95244" name="Picture 12" descr="http://b1969d.medialib.glogster.com/media/23738203ae459883e66f306eca574d1522f26ff3defc07b3c778b2001777d9d6/strawberry-picking-bask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65412"/>
            <a:ext cx="4785774" cy="3592588"/>
          </a:xfrm>
          <a:prstGeom prst="rect">
            <a:avLst/>
          </a:prstGeom>
          <a:noFill/>
        </p:spPr>
      </p:pic>
      <p:pic>
        <p:nvPicPr>
          <p:cNvPr id="95246" name="Picture 14" descr="http://bed56888308e93972c04-0dfc23b7b97881dee012a129d9518bae.r34.cf1.rackcdn.com/sites/default/files/garlic_310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 descr="http://icons.wunderground.com/data/wximagenew/y/YosemiteMan/1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7820" y="0"/>
            <a:ext cx="10604440" cy="6992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228600"/>
            <a:ext cx="472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CA</a:t>
            </a:r>
          </a:p>
          <a:p>
            <a:endParaRPr lang="en-US" sz="3200" dirty="0" smtClean="0"/>
          </a:p>
          <a:p>
            <a:r>
              <a:rPr lang="en-US" sz="3200" dirty="0" smtClean="0"/>
              <a:t>Why?</a:t>
            </a:r>
          </a:p>
          <a:p>
            <a:endParaRPr lang="en-US" sz="3200" dirty="0" smtClean="0"/>
          </a:p>
          <a:p>
            <a:r>
              <a:rPr lang="en-US" sz="3200" dirty="0" smtClean="0"/>
              <a:t>How?</a:t>
            </a:r>
            <a:endParaRPr lang="en-US" sz="3200" dirty="0"/>
          </a:p>
        </p:txBody>
      </p:sp>
      <p:pic>
        <p:nvPicPr>
          <p:cNvPr id="58370" name="Picture 2" descr="http://www.cityfarmer.info/wp-content/uploads/2011/04/cowhollo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8674" y="0"/>
            <a:ext cx="4505326" cy="3901084"/>
          </a:xfrm>
          <a:prstGeom prst="rect">
            <a:avLst/>
          </a:prstGeom>
          <a:noFill/>
        </p:spPr>
      </p:pic>
      <p:pic>
        <p:nvPicPr>
          <p:cNvPr id="58372" name="Picture 4" descr="http://www.kcet.org/updaily/socal_focus/assets_c/2011/07/orangepacking2-thumb-600x399-153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62908"/>
            <a:ext cx="5105400" cy="3395092"/>
          </a:xfrm>
          <a:prstGeom prst="rect">
            <a:avLst/>
          </a:prstGeom>
          <a:noFill/>
        </p:spPr>
      </p:pic>
      <p:sp>
        <p:nvSpPr>
          <p:cNvPr id="10" name="Up Arrow 9"/>
          <p:cNvSpPr/>
          <p:nvPr/>
        </p:nvSpPr>
        <p:spPr>
          <a:xfrm>
            <a:off x="7543800" y="3962400"/>
            <a:ext cx="533400" cy="1066800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5410200" y="6019800"/>
            <a:ext cx="1676400" cy="4572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01000" y="5029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S.F.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162800" y="6096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Riverside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mcallenranch.com/images/uploads/gallery/3/santa_anita_cattle_pe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89078"/>
            <a:ext cx="10065324" cy="6947078"/>
          </a:xfrm>
          <a:prstGeom prst="rect">
            <a:avLst/>
          </a:prstGeom>
          <a:noFill/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32004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7200" dirty="0" smtClean="0"/>
              <a:t>Cattle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lounge.obviousmag.org/abril_setembro/2014/01/12/Clint_Eastwood_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7350" cy="69643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-tc.pbs.org/wgbh/americanexperience/media/uploads/special_features/photo_gallery/billy_gallery_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305924" cy="734229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5334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Vaqueros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5562600" y="0"/>
            <a:ext cx="358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Spanish/Mexican?</a:t>
            </a:r>
          </a:p>
          <a:p>
            <a:endParaRPr lang="en-US" sz="3200" dirty="0" smtClean="0"/>
          </a:p>
          <a:p>
            <a:r>
              <a:rPr lang="en-US" sz="3200" dirty="0" smtClean="0"/>
              <a:t>Rodeo?</a:t>
            </a:r>
            <a:endParaRPr lang="en-US" sz="32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blackreins.com/uploads/6/8/7/6/6876702/577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0"/>
            <a:ext cx="9859598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-tc.pbs.org/wgbh/americanexperience/media/uploads/special_features/photo_gallery/billy_gallery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514"/>
            <a:ext cx="9153524" cy="72220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800600" y="6858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Daily Life?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Wcowboy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6806" y="2156810"/>
            <a:ext cx="4767194" cy="4701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lackcowboy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77068" cy="491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rizonaexperience.org/sites/arizonaexperience.org/files/base_images/american-indian_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6800" y="-66674"/>
            <a:ext cx="11577932" cy="692467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04800" y="2286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>
                    <a:lumMod val="95000"/>
                  </a:schemeClr>
                </a:solidFill>
              </a:rPr>
              <a:t>Natives</a:t>
            </a:r>
            <a:endParaRPr lang="en-US" sz="8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6868" name="Picture 3" descr="wild_wes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0"/>
            <a:ext cx="108607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nteresting in what you can use from a Buffalo - perfect for Native Americans study #nativeamericans #homeschool #educaiton #preschool #craftforkids #india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740"/>
            <a:ext cx="7600950" cy="68677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msimg.argusleader.com/apps/pbcsi.dll/bilde?Site=DF&amp;Date=20130210&amp;Category=NEWS&amp;ArtNo=302100019&amp;Ref=AR&amp;MaxW=640&amp;Border=0&amp;Sacred-ground-sale-Wounded-Kne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753600" cy="68427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91200" y="4114800"/>
            <a:ext cx="381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Wounded Knee</a:t>
            </a:r>
            <a:endParaRPr lang="en-US" sz="6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://www.ulib.iupui.edu/files/u51/damenvere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85020" cy="3620352"/>
          </a:xfrm>
          <a:prstGeom prst="rect">
            <a:avLst/>
          </a:prstGeom>
          <a:noFill/>
        </p:spPr>
      </p:pic>
      <p:pic>
        <p:nvPicPr>
          <p:cNvPr id="101380" name="Picture 4" descr="pioneer woman 1880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2800350"/>
            <a:ext cx="5334000" cy="40576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29200" y="838200"/>
            <a:ext cx="3886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Women</a:t>
            </a:r>
            <a:endParaRPr lang="en-US" sz="66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3" descr="SoiledDove4-5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24476" y="0"/>
            <a:ext cx="3819524" cy="699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OldHomestead-5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5356058" cy="508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4572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Brothels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http://www.distinctlymontana.com/sites/default/files/brothel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7746"/>
            <a:ext cx="9213950" cy="696574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19600" y="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Parlor House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ulu White, famous New Orleans mad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0"/>
            <a:ext cx="6143626" cy="689977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04800" y="685800"/>
            <a:ext cx="266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Diff. levels</a:t>
            </a:r>
          </a:p>
          <a:p>
            <a:endParaRPr lang="en-US" sz="3600" dirty="0" smtClean="0"/>
          </a:p>
          <a:p>
            <a:r>
              <a:rPr lang="en-US" sz="3600" dirty="0" smtClean="0"/>
              <a:t>Life?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48768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Madams</a:t>
            </a:r>
            <a:endParaRPr lang="en-US" sz="6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NIPULATED_Child_Sex_Trafficking_in_Los_Angeles_County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latimesblogs.latimes.com/photos/uncategorized/2008/05/12/keep_walking_sisters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0"/>
            <a:ext cx="5181600" cy="358663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7620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Today?</a:t>
            </a:r>
            <a:endParaRPr lang="en-US" sz="6000" dirty="0"/>
          </a:p>
        </p:txBody>
      </p:sp>
      <p:pic>
        <p:nvPicPr>
          <p:cNvPr id="103428" name="Picture 4" descr="http://i.huffpost.com/gen/1234671/thumbs/o-ELIOT-SPITZER-faceboo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64114"/>
            <a:ext cx="5200650" cy="33938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latimes.com/media/photo/2010-03/52755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9030" y="0"/>
            <a:ext cx="10358070" cy="6922642"/>
          </a:xfrm>
          <a:prstGeom prst="rect">
            <a:avLst/>
          </a:prstGeom>
          <a:noFill/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228600"/>
            <a:ext cx="4038600" cy="1143000"/>
          </a:xfrm>
          <a:solidFill>
            <a:schemeClr val="tx1"/>
          </a:solidFill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 smtClean="0">
                <a:solidFill>
                  <a:schemeClr val="bg1"/>
                </a:solidFill>
              </a:rPr>
              <a:t>Industry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upload.wikimedia.org/wikipedia/commons/0/06/Yosemite_US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-171846"/>
            <a:ext cx="10565422" cy="70298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workingtheland.com/images/Onion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57570" cy="3619500"/>
          </a:xfrm>
          <a:prstGeom prst="rect">
            <a:avLst/>
          </a:prstGeom>
          <a:noFill/>
        </p:spPr>
      </p:pic>
      <p:pic>
        <p:nvPicPr>
          <p:cNvPr id="79876" name="Picture 4" descr="http://businessesgrow.com/wp-content/uploads/2009/11/factory-work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089528"/>
            <a:ext cx="4800600" cy="37684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-pemberton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8800" cy="699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ca-col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38662"/>
            <a:ext cx="24384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1200" y="14478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John Pemberton</a:t>
            </a:r>
            <a:endParaRPr lang="en-US" sz="4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http://static4.businessinsider.com/image/4def88164bd7c82b6f170000-1200/there-are-33-non-alcoholic-brands-that-generate-over-1-billion-in-revenue-coca-cola-owns-a-whopping-15-of-th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44" y="0"/>
            <a:ext cx="9277350" cy="6950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/>
          <p:cNvSpPr>
            <a:spLocks noGrp="1" noChangeArrowheads="1"/>
          </p:cNvSpPr>
          <p:nvPr>
            <p:ph type="title"/>
          </p:nvPr>
        </p:nvSpPr>
        <p:spPr>
          <a:xfrm>
            <a:off x="457200" y="320675"/>
            <a:ext cx="7242175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9" name="Rectangle 3" descr="Knox_Table_05_01"/>
          <p:cNvSpPr>
            <a:spLocks noGrp="1" noChangeAspect="1" noChangeArrowheads="1"/>
          </p:cNvSpPr>
          <p:nvPr isPhoto="1"/>
        </p:nvSpPr>
        <p:spPr bwMode="auto">
          <a:xfrm>
            <a:off x="2209800" y="-4763"/>
            <a:ext cx="4724400" cy="6867526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CHG_10e_Figure_05_08-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" y="457201"/>
            <a:ext cx="8931886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3619500" y="6096000"/>
            <a:ext cx="190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  <a:cs typeface="Arial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Figure 5-8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How does technology affect your world?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cnet2.cbsistatic.com/hub/i/r/2014/09/15/c92e12d9-4e39-4c38-b736-a9f9f55b2be4/resize/770x578/e3e9b7e3bd2488ebb7a1661b4fd95b8e/xerxes915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00200" y="0"/>
            <a:ext cx="1213752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lmcinteractiveservices.com.au/wp-content/uploads/2014/12/Millennials-La-generaci%C3%B3n-positi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7064" y="0"/>
            <a:ext cx="10548678" cy="70276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otorola-dynata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068" y="0"/>
            <a:ext cx="9263068" cy="52003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cdn.itechnews.net/wp-content/uploads/2007/11/Samsung-AT-T-A747-SL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276600"/>
            <a:ext cx="4419600" cy="3425190"/>
          </a:xfrm>
          <a:prstGeom prst="rect">
            <a:avLst/>
          </a:prstGeom>
          <a:noFill/>
        </p:spPr>
      </p:pic>
      <p:pic>
        <p:nvPicPr>
          <p:cNvPr id="3" name="Picture 4" descr="http://upload.wikimedia.org/wikipedia/commons/4/40/Alphadu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5187128" cy="3505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.tadst.com/gfx/600x400/worlddaycul-diver.jpg?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3900" y="0"/>
            <a:ext cx="10363200" cy="6908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cdllife.com/wp-content/uploads/2013/04/shutterstock_945608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-457200"/>
            <a:ext cx="8877300" cy="77410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ma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38200"/>
            <a:ext cx="9317182" cy="85407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051024_pict_alexander_be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94226" cy="5969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thomas_edi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6" y="568636"/>
            <a:ext cx="4556124" cy="62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152400"/>
            <a:ext cx="281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A. Bell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55626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Edison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26670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B050"/>
                </a:solidFill>
              </a:rPr>
              <a:t>$$$$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targ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1"/>
            <a:ext cx="3505200" cy="242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walm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earf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924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woolwort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480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00B050"/>
                </a:solidFill>
              </a:rPr>
              <a:t>Economic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3810000" y="152400"/>
            <a:ext cx="381000" cy="2057400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qual 10"/>
          <p:cNvSpPr/>
          <p:nvPr/>
        </p:nvSpPr>
        <p:spPr>
          <a:xfrm>
            <a:off x="4572000" y="609600"/>
            <a:ext cx="1828800" cy="8382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457200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00B050"/>
                </a:solidFill>
              </a:rPr>
              <a:t>$$$</a:t>
            </a:r>
            <a:endParaRPr lang="en-US" sz="8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3555" name="Content Placeholder 3" descr="pc009-market-emporiu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0"/>
            <a:ext cx="4648200" cy="2974975"/>
          </a:xfrm>
        </p:spPr>
      </p:pic>
      <p:pic>
        <p:nvPicPr>
          <p:cNvPr id="23556" name="Picture 4" descr="macys_s_v1_460X2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3533775"/>
            <a:ext cx="536575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hoto-macys-heraldsquare-newyork-50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9488"/>
            <a:ext cx="3838052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910-emporiu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299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43000" y="26670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DEPARTMENT STORES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city-data.com/forum/attachments/general-u-s/47554d1251008340-how-many-cities-have-space-needle-2861498418_07b323f488_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3638" y="0"/>
            <a:ext cx="10622852" cy="70770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 descr="http://rack.1.mshcdn.com/media/ZgkyMDEyLzEyLzA0L2Q2L25ld3lvcmtjaXR5LmI2Si5qcGcKcAl0aHVtYgk5NTB4NTM0IwplCWpwZw/c9e8f7ad/c4c/new-york-city-s-getting-a-tech-upgrade-66f014f1f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90600" y="-180974"/>
            <a:ext cx="12509940" cy="70389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Growth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upload.wikimedia.org/wikipedia/commons/9/9a/Longacre_Square,_New_York_City,_18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71600" y="-210156"/>
            <a:ext cx="11302510" cy="70681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???</a:t>
            </a:r>
            <a:endParaRPr lang="en-US" sz="6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3048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/>
              <a:t>CITY LIFE</a:t>
            </a:r>
          </a:p>
        </p:txBody>
      </p:sp>
      <p:pic>
        <p:nvPicPr>
          <p:cNvPr id="62468" name="Picture 4" descr="bb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6" y="2708366"/>
            <a:ext cx="3025774" cy="414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 descr="Central_Park_Reservoi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41148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http://1.bp.blogspot.com/-lXPMw8diRNo/TYdYHCIbfyI/AAAAAAAAEek/xSECAb_oHAo/s400/derby%2BJames-Winkfield-riding-Alan-A-Dale-1902-5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24150"/>
            <a:ext cx="5334000" cy="4133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6" descr="ice skat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484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 descr="bik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0474"/>
            <a:ext cx="3048000" cy="279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 descr="http://www.destination360.com/north-america/us/california/san-francisco/images/s/histo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6674" y="-76200"/>
            <a:ext cx="9210674" cy="73685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stree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6420"/>
            <a:ext cx="4687670" cy="442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teneme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10" y="0"/>
            <a:ext cx="4556190" cy="3478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ri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920" y="3276600"/>
            <a:ext cx="4660750" cy="367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838200"/>
            <a:ext cx="3886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Tenements</a:t>
            </a:r>
            <a:endParaRPr lang="en-US" sz="5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hark-Club-Dance-Floor-3-7-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3562350"/>
            <a:ext cx="5715000" cy="3295650"/>
          </a:xfrm>
        </p:spPr>
      </p:pic>
      <p:pic>
        <p:nvPicPr>
          <p:cNvPr id="5" name="Picture 4" descr="quiet cann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424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u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65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4196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Entertainment</a:t>
            </a:r>
            <a:endParaRPr lang="en-US" sz="4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3795" name="Content Placeholder 3" descr="Jersey_005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90914" y="0"/>
            <a:ext cx="10202028" cy="6858000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4" name="Picture 6" descr="beer_breweries_pic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7816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http://upload.wikimedia.org/wikipedia/commons/3/30/Reefers-shorty-Anheuser-Busch-Malt-Nutrine_ACF_builders_photo_pre-19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727" y="2438400"/>
            <a:ext cx="9472404" cy="4426476"/>
          </a:xfrm>
          <a:prstGeom prst="rect">
            <a:avLst/>
          </a:prstGeom>
          <a:noFill/>
        </p:spPr>
      </p:pic>
      <p:pic>
        <p:nvPicPr>
          <p:cNvPr id="22532" name="Picture 4" descr="http://www.buddhabarhotelprague.com/files/cms/sized/files/hotel/dining/buddha-bar-restaurant-gal-07-lounge-bar-1300x8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2550" y="0"/>
            <a:ext cx="3981450" cy="26524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2708" name="Picture 4" descr="dodger sta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181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Oval 5"/>
          <p:cNvSpPr>
            <a:spLocks noChangeArrowheads="1"/>
          </p:cNvSpPr>
          <p:nvPr/>
        </p:nvSpPr>
        <p:spPr bwMode="auto">
          <a:xfrm>
            <a:off x="228600" y="1219200"/>
            <a:ext cx="2438400" cy="1905000"/>
          </a:xfrm>
          <a:prstGeom prst="ellips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2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loridamemory.com/blog/wp-content/uploads/2013/04/catcher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304800"/>
            <a:ext cx="9372600" cy="743559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2133600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Professional</a:t>
            </a:r>
          </a:p>
          <a:p>
            <a:endParaRPr lang="en-US" sz="3600" dirty="0" smtClean="0"/>
          </a:p>
          <a:p>
            <a:r>
              <a:rPr lang="en-US" sz="3600" dirty="0" smtClean="0"/>
              <a:t>$$$$</a:t>
            </a:r>
          </a:p>
          <a:p>
            <a:endParaRPr lang="en-US" sz="3600" dirty="0" smtClean="0"/>
          </a:p>
          <a:p>
            <a:r>
              <a:rPr lang="en-US" sz="3600" dirty="0" smtClean="0"/>
              <a:t>Working class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-1524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Baseball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9458" name="Picture 2" descr="http://www.archives.upenn.edu/img/20051208007x3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7050" y="0"/>
            <a:ext cx="6076950" cy="4010788"/>
          </a:xfrm>
          <a:prstGeom prst="rect">
            <a:avLst/>
          </a:prstGeom>
          <a:noFill/>
        </p:spPr>
      </p:pic>
      <p:pic>
        <p:nvPicPr>
          <p:cNvPr id="19460" name="Picture 4" descr="http://weheartvintage.co/wp-content/uploads/2013/08/Vintage_womens_box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62024"/>
            <a:ext cx="4210050" cy="58959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tdog-natha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4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66294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>
                    <a:lumMod val="95000"/>
                  </a:schemeClr>
                </a:solidFill>
              </a:rPr>
              <a:t>Amusement Parks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 descr="http://upload.wikimedia.org/wikipedia/commons/4/46/SanFranciscoharbor1851c_shar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019175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https://ephemeralnewyork.files.wordpress.com/2010/01/coneyislandboardwalk1940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758"/>
            <a:ext cx="5667376" cy="68827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chicagoreader.com/binary/5fd4/Ba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10437216" cy="69391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19800" y="152400"/>
            <a:ext cx="312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Socialize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Male,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working class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5" descr="lowereastsi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34412"/>
            <a:ext cx="5508624" cy="682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https://cigarlabelblog.files.wordpress.com/2010/07/cigar-factory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2400"/>
            <a:ext cx="9220200" cy="72532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ild Lab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800px-Child_coal_miners_(1908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1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8600" y="411480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Child Labor</a:t>
            </a:r>
            <a:endParaRPr lang="en-US" sz="6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1800politics.com/wp-content/uploads/2014/01/child-labor-in-america-by-www.whatisusa.info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10269976" cy="68419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http://www.hypeorlando.com/misadventures-of-victoria-wannabe-beckham/wp-content/uploads/sites/88/2014/12/dating-coup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0"/>
            <a:ext cx="10298458" cy="68484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http://www.seanhanna.com/cms/wp-content/uploads/2012/03/Its-a-Mans-Wor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95400" y="0"/>
            <a:ext cx="1192244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eed-Dat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43752"/>
            <a:ext cx="9152568" cy="4814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30480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DATING</a:t>
            </a:r>
            <a:endParaRPr lang="en-US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0"/>
            <a:ext cx="8229600" cy="4525963"/>
          </a:xfrm>
        </p:spPr>
        <p:txBody>
          <a:bodyPr/>
          <a:lstStyle/>
          <a:p>
            <a:r>
              <a:rPr lang="en-US" dirty="0" smtClean="0"/>
              <a:t>“dating” – 1896</a:t>
            </a:r>
          </a:p>
          <a:p>
            <a:r>
              <a:rPr lang="en-US" dirty="0" smtClean="0"/>
              <a:t>Lower class</a:t>
            </a:r>
          </a:p>
          <a:p>
            <a:r>
              <a:rPr lang="en-US" dirty="0" smtClean="0"/>
              <a:t>Freedoms? </a:t>
            </a:r>
          </a:p>
          <a:p>
            <a:r>
              <a:rPr lang="en-US" dirty="0" smtClean="0"/>
              <a:t>$$$?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505200" cy="1143000"/>
          </a:xfrm>
        </p:spPr>
        <p:txBody>
          <a:bodyPr/>
          <a:lstStyle/>
          <a:p>
            <a:r>
              <a:rPr lang="en-US" dirty="0" smtClean="0"/>
              <a:t>Downtown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 descr="https://about.usc.edu/files/2011/07/ladowntown18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978798"/>
            <a:ext cx="9791700" cy="58792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457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Berlin Sans FB Demi" pitchFamily="34" charset="0"/>
              </a:rPr>
              <a:t>AGRICULTURE</a:t>
            </a:r>
            <a:endParaRPr lang="en-US" sz="4800" dirty="0">
              <a:latin typeface="Berlin Sans FB Demi" pitchFamily="34" charset="0"/>
            </a:endParaRPr>
          </a:p>
        </p:txBody>
      </p:sp>
      <p:pic>
        <p:nvPicPr>
          <p:cNvPr id="91138" name="Picture 2" descr="http://healthyhappyfitlife.com/wp-content/uploads/2013/03/fresh-fruits-vegetables-24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9450" y="2410552"/>
            <a:ext cx="5924550" cy="44474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62600" y="304800"/>
            <a:ext cx="335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Top 10 globally</a:t>
            </a:r>
          </a:p>
          <a:p>
            <a:endParaRPr lang="en-US" sz="3200" dirty="0" smtClean="0"/>
          </a:p>
          <a:p>
            <a:r>
              <a:rPr lang="en-US" sz="3200" dirty="0" smtClean="0"/>
              <a:t>$100 billion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AutoShape 2" descr="Image result for almo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88" name="AutoShape 4" descr="data:image/jpeg;base64,/9j/4AAQSkZJRgABAQAAAQABAAD/2wCEAAkGBxQTEhUUExQWFhUXFRoYGBgXGBcYGBcXFxQXFxQcFxoYHCggGB0lHBcXITEhJSkrLi4uFx8zODMsNygtLisBCgoKDg0OGhAQGywlHyQsLCwsLCwsLCwsLCwsLCwsLCw0LCwsLCwsLCwsLCwsLCwsLCwsLCwsLCwsLCwsLCwsLP/AABEIALcBEwMBIgACEQEDEQH/xAAcAAACAgMBAQAAAAAAAAAAAAAEBQMGAAIHAQj/xABAEAABAgQEAggEBAUEAAcAAAABAhEAAwQhBTFBURJhBhMicYGRobEywdHwFEJS4QcjYpLxFTNygiREY6Ky0vL/xAAZAQADAQEBAAAAAAAAAAAAAAACAwQBBQD/xAApEQADAAICAgICAgEFAQAAAAAAAQIDERIhBDETQSJhMlEUQoGx8PFS/9oADAMBAAIRAxEAPwC3SawNGiq0RVaOtUtALECNzWjImONWakdhYEWFdaDA83ETpCcVqWzgdVftC/mYxYUN5lVxWUIX1LIuIXHESSwgavrSzRvyb6GrFoDxCtBJcwnnV/6TfSJamm4gTEXRmiH4kFWSbh4dEzrYN1aaSQ3wrorPnsua6UnTXxiwjBqeQm4FoPxHHBLQw0Ec4xrHlLUbxneTqQf4Ldj/ABLFZbskCEtRXIOkI+uUdD5GIZijsfIw6PH19i78iddIInTgFBQ0Lx03AcQEyUCb2jkSlPHSf4dYLOMrrFqTLkk9gqzXuUp/TzJ7ng8+P8P2hGDKub/pj2ZIAe/cYE6lRzu0O6nDpFx16n5Jt7xoMLSgN14L5Hqz8lGIXL/6y9ZZX/jFMhIyyJ0gSokcBfIwwqOjk4q4kTZa+QJSfUfOAcUkT0J/my1Ab5jzFoHjSGK5p9MXTqkl3Dc4Fm1Ba5jJlSGhdPWVZQ3HJ7I9IMkVUSrq20hFPqghhBtLWg6w28euxGPKn0GllZgQHUUyDEipkS08sLITqS0AtoY9MTTKBz2bnYZw3w3ofOm/GpEobrN/IfNou1HhkuUAhIYt2lZk90TropIJVdX/ACOXhlDKzVPRL8cUUWu/hzM4SZM+VNI/LdJPdcj2hFhlXMp5hlzAUkFiDYiOpThLI4gkJVum3dlFc6W4QKiV1iQ81Az1UNj8o9HkfJ+NgVgeP84CaHEgoQaKm1o5thGJKTYxYpGK3hWTC5ZRiyzkWx8uoBLGMStSS4uIXfjQptImTV/5ETtMf9BxrQeRg+jxluyr9oRTJg/N5xpxg5GCTaAqJa0y2FEpXaKU3jIqoUdFmMhnyP8AoT8P7LtJpkkMIUYthISkqe8WOiSEohVjCisEQ69a2xWNvl0UGfUcJuY0OJiGtbhfH2Ugk8o2oOgvEQZ6+BP6U/EfHIesJmZfspq3IjRiRdkhydBc+US/haldxImH/qR7x0/B8OkSE8MqWlI3a55km5gyfi8tAYqS/KGKYXYr579JHM6HoxVzT2kGWP6s4sOH9AwlXEtaieRYekPFdJ0DUGNh0gQvVoLcpA08j9myOi8lu0l++/vEY6P0+ktPlAlb0slIs7wpndMktbOA5r6R5Rb9lll4NJH5UwNVYVT6pT5CKoOlK5iglAKlnJKc/wBoe0mHKA6yrW3/AKaT7nXuEZqn6QTnj7ZHK6J005fwApTdTBvB+cL+mWMBBlS5YdNkvkEs4YJyAa4tDnFcTPUESRwBjawsMvaOY186ZOZaiBqANrgQS/J6fo2Za/IsYxBrJSCMne57yXieR0hUl3Ch5eJNrxWcOqyXBsoWMFzJnOB4aehu1S2Wmn6RPorxCQ8MpHSHcaWvbm+8UNNa2cSpxcCM1S9A8Mf2OOkVDLmfzUJ4FZqA+E+GhioT6kAWi34cmbPSyJay/Jh5mPJf8Napb8SpSAdyonyAb1hmLb/kBkpStJnM6tZJeIkTyNY6hM/hFOP/AJmV/Yr/AO0Kq/8AhPVy7oXJmbgFSVeAIY+cXq51o5dTSe0U6ViChvD7orUqXUIDc/GNabA1S1cMxJSoZgxaeimHpTPSWyiTLlj0kdDFiypcmyxTgUXVm3rAtWo6HPODsVLgnn6QNNUODnENVspn0mLZE1iUnbLlEtJMZSkHI5QPW24VjSyu6PSt2UDce0CvYxraK5ivRntqXLsFEltjrCqZhk5GQcR0BU4Eg6Kv9YlUlOo8YpWevvsmeGfro53LrSLKBB5wXIrX1i0V+ES5hZQY6ERXcS6NLRdBgk4r9Bbuf2M8GoZlSsplkAAOScgIcyOiigCVrKe5CiIU/wAOVTUTpoVYBAPeXYRcMQxdSm4S0BaUmc6p9FeGATPyqQRoXzjIYKqUk9pCCdSU5xkB0buiwJmOnwgYUxUph/iBsPn8aQxg2dWBAYQz37FaaekESaeXKyZzmowDVYwhL8CeIjUwnr69R1ufICE1VUWuYB230h04fuhjW9IpiiQSAOUI8QrIFqapOn+YsOH9BZ0+WJhWEk5JZ27y8HMNs2qmEUyZVl84KosQVwm5jfHujFRTE8cs8P6k3Dc2ygfCJqQ732h9SmtCpvvewGqqFEkl4jopUyfMTKlglSiwHuTsBDuoKVGyXJyA55RdsOo5WHSuIhP4haXUf0DNvvONmkl2gLVP0w3A8Gk4fKdTGYR2lH4lHYbDlFfxzpM6iE3PtCHG+kapyiEk81HXuhEub5wLVV7CnjPZYRiRWlSCe1cjuIuIUqmtnlkeUCUcifMV/JlqWQfyi3iTaD62gnpHFMklBOYcH2Me+PiF8yoHWQ/E7Hf6xDNxA5Z7Nv3RFTU82YsIloUpW2gG6jkBzMdBwPokJIcjimNdWg3CXyHPWNtzH8uwFTv+PX7KxhXRybNPEslCTpr47RccK6Py5bFhzPxHzOUGTkhCWBvyygGZWMLH19vvWI7z1Q+cSXouFGuWgZZakxMrGALJCfvvihf6oXYq8A59oiXWXuFX3DPGrJWugP8AHW+2XmZjZ1I8IBXjxe14qK8U0+kaJrTnGqq+wlhkY43UdYoBQG6TqNxGmG9hQOxhOvEkpmIcOdtgYfqpuJHHKZ9oyk32w1qVxD6qYC/OF0uY7pOkB09cSWVYjMbQXOVkoHvhNLTCldA9R8oEpV2KTp7aQRNAUXB7x7wLU9hbjIx5DNG9MskKTqklu7X0idFY1jACpnDM4hqPb9oHrpjAkZAuO4w6VsVQ9RVpVY5b7R6uewZXgYq4q4KTW27RtBuAeiwUU0B9HHzgfryDnqfSFEuta79nKDUq4gOdn5tYwFLQS/QZ+JjIWKU2doyB4nton6FV6lSlE6HhH34wVXYqBZxA+D9HZ5QpMuyAXJ3J0EezOiE5nJEPyRuv0Jx0ku/YsqsUeFM6sJOcMano1NSTxm3KEmLyhKDB3O8Hjid6RmTK0t6JKFfWTpaAbqmJHmoPHdcPmdWlKBkBHzjSTlS1omDNCgr+0vHesPqwUJXoUj1gs6+NrQjHbyp7LCVpUO0HSbXildKehKFgzaXsqzKNFd2xiy8XYDbWiOkrmLHOBWZemDwa7RzHozMCJq1zEt1IyVovIP3MT5QsxzE1z1qUTZ8o6H05wAz5RXJssXUkW6y3vaOQzFEEgu4zBg5nb2M+RcSRWUH9GKOXOntMulKSoJduMuLPtCVcyNaOsMqYlY/KoFtxqPEQ9w3L17EPLKpb9HZqDEuBJSiUEgWASLDyhdic0zUkmWQOce0+NBaEqlkcJDsPaBamoJdlNqx1jl7pezqTM+0jMHxSVIQUpACieIv+ZWQD7AR5M6STCGuDyIb0hRWB/iSAdC1oWTFlBf2hihV2Y0p9liOIcWh8/e30iOZU7JHNy7jxhAa8beUef6iBqY34WY8kf2PevXkDwhmYAbMb5wORuT53hOcQJyBj2orlBLkOPbvg1ia6BeWdbGoUA3vAdZiwTZJdW31iv1FetZZ2HKPJEu8PXjpd0Tf5TrqEMKWYri4lZkxe8FqmYaERS6dL5+cWPDZmW+0SZ2V4p60FdIZbHrU6fEBtGtLUhSe+D6pbguLEXioUVSJc1UsmyVW7jce8LS5z+0Fvg1+ywFWrOoHzEaEhbvaIps24UO6IOtLs1yYxLYxmg+HuP2PlENZceDfMQVMkMX4rKzgBaiLHMW+kOgVYkk1bHhVoYMVUA6wpxqWRMdORgZPHF6xqkqOY81TTlrehvOqWsIf9G8TExJQrMeo0ijnjiWknrlLSsPY+Y1EZeBVOvs2PKc1tro6IZZ+wDGQtp8V4kghQY75iPI5/GkdFOX2dWpk8MsIFrRqmcxY3gWpm5AaWjEIcMrPT6QTyPZNx67NMWbhJ4bRWMTwVMyXxcL8tRFrTVBSSlW7d8Kpq+qU35TAVXe0NxrricyxDAijtJDpi6dD8WEyRwH45fZI5flPi3pDWrpkqSVoFtRFUkgyZ3GByUNFJ58xBvJznTPTiSe5/3R0SiqXDbZd2UQYihu0Pt4Gw+pDaXyPvHqp7umJ9m8NUE4fiGivHzIik/wATujgH/ipIsf8AcA02MWWXLUknO3K5S1j4M0EqqErQUKDpUGI3Bh2LM4YrNhVejhIJMFSaEmHGJ4L+HnKRmk3Qd0nL6Q4wyiSWcRfk8hStomweJy/kLsGSqTYPwnMQ5VPBDm49RDJFGGyhTXUvBcWiB2sld+zpzPxrS9Gy0qbslxsYWqlub25HKI/9QDlJLHn8oseB4EpaesnAiUcknNevgINS59mO5oTUmCGaXLJTuNe76wX/AKKkZDPLcxaawJSAwt+VIDDygNYIc/m1JySNu+BrJWz0Y5fYjRg6bvds+XKJqWUB+UEZMeekHi0t97/OIKeXZzoXbmLfKA5t+xvBIqnSTBhJUJksNLUeEj9Ksw3Ij2gGWd4uWMo46Sc4+EcXcU3+UUinnAxdip3Hf0c3JE48ml9jalVZjDmnWAz+BhFJLd0N6RQIaJsqLsLLDOqUlAbP7f0jnvSObwVaiDol+/hi305PCo5hAJPcxvHPsRmGYtSzqX+npB+FH5P+iXz64ykvey04diTpYwzkzAQAczlFCoqooPKLTRVIUkXyyP1gs2Di9o3x/J5rT9hswkDxtA87tB8iIlqjxANmIEUpj7wuR9C6vluz7wVTUgtaBsTUyAdjfwMM8LnhQA1aHVvihEcebRucJbRwfSBp+HMeEh3DiLNSjssYGrJTMRu4+Y8xCZyVsfWKWimLoyCReMi8TKGWovw5/SMh/wDkIlfjL+i5z18M0vlG1ROBDj4heE1TiaJi2BHFwxNJWDYEuIip9jlHS2eKKlrIGWsT1iQUAHX3iJQADJLK784HXN4uyrMe41gGM1vRlHUlBVLUBfLnCTEkgk6EG0HVinDH4hd94WVJdAUc7+8eXsZr7NsHxbhV1SzY/Cee0OaVRMx3tr/iKHX3y0IIhphPSB1BEwsprKy4uR5w68W1yQvmpemX3rXYgjiGR+X3yhaagBZS3DsNtx84XGvY3PiMjG9TMC2UMxkfrE7/AGEo0yPpJICpbtdFweWogHCZgLCGM2dxyyk5sR6RVcPrOBTHQt5GHY/ylr+jP4MvEsMH2hfipTwPyjKOuBBL6NG+FUaahZK/9tF1bKLOE92/lrAqO9BN6W2DdH+jaSoVU9AULdVLI+NWiiNtvPaLPOq+JRKiyUO50J2Hi3fzF49rqlkIJLKL8I2F+JVhZku2nlCaU81YQn/bSQpR/UbAH6DLKG3TfQrHC7bCVBS1cYGrAnJIAGezOfMvAk5IV2E3Y9pWpIvbaCMYreD+WlmytnsfFvYQItSUIc5ZnnmfHWEtj59EVZMdmba24I+cbEcKRsPv94hli6X3LX1PxfTziGbNJKs2yH33RmvoMlqQ9JODXKFf/GzxzqVh0zMMPGOg4irhplgck23Nj7xW6SSScj5gRZ4+RxLIfIwrJa2CU0mcNAYOlmbpLvyMMUU2t/MQVKpz+ogf8gIGsu/pDJwcV02I5nX8JSAQDmN/GFNVSKALpMXcywNfUn2jVKEHMe/2I2M/H6ByePy9s5m8GUdUUZRYOkOBAgrlJ7QzAyIGZ74QYLRGdMCck/mPKLlki45HLrDkx5FP39D/AA6ZMmh0JJAzOnmYdo6Pz5krrRwBLPdQeC+qSlIRLBYAAtZI/eGHRxJCCj4gAWfQ8uUcysve0jr/AB0p7ZRMdwyaiWolBaxcEHUbQqwjECkgEx1CpBCjxJI9t9YreOdF5c0FcoBEzNh8KtctD3esPxeRLXG0TZvHpV8mN/7B1BWhQflcRKpYPZ0Dt4iKPT1kyQooWClQ0PoeY5w0k4uVDR49XjtPaDx+UmtP2WD8SRZjbujIXJqw2Y9IyE/GU8iGfiLF0gAiG+FY4JuvCsDLfmN+6K3ilOUvCQLXxAJB4ns2bxQsSySSVmeOuzpxqwXcsdD5v8oHmVb210Igrol0UqZiQazsp0SG60j+rRA9eQi+0dHJkgJQhCB/Szk7kntKMTfDp9sd/kzrpFF/0ipnAKRJX3qZAL5txkQJU9GKsBIMlTB3ZSFeyo6V+KljVu9gPF2iCfiktIJD7ZhvAmxPJ4JRC+wPnyP0jjeK06pZ4Vy1IJP5klPk+fhFYxSYOIAaR3Grr5K1TJK1caW+BYBGVwzX/eOSdL8FTKmFcl+qUWYlyhR03Y6eW0VePpPsn8p1UejzCekBbgmuR+r6/WH9GhRUShYA2zB+94F6LYIkjiKQfWHdRhTXSG7vpCc/Bv8AEo8f5FP5dnkmnJV2lM3l/j6xU8ZUJdSpsix8cj7QzrevRkC+7kekVuspZqlcas494+NJ7bPeTkelxRZsEmoVZSm5DUnJucdFpKKXIlJQ4T+ZdwHGd1E5PbuaOX9AKJUyslhQ7KO2TpZgn1IPhHQsbquNZCT2QeEMc9GtvbwDjSMyrgz2KnkQoxSsM2aQD2QGyyANhyJtbQC8OCFSUykABgCtdwXWQ1y9+H3A2EAYbSMpUxTDhuHy4gDsQzZ+MLalKpq3WtSgTk78Zcnye/28TN7KuO+kZTyuImZMLAkgN8h9+gjSvnvMCRZiMhfZLDvL/wDWDKqaEkDwYDYQDRpKipZLDfmf09wAD98Yv7DJ6ibwJYB1ZAbWtEModouB2e8Ornp/+Y0CgCpbMkZPmTl9/vElAosqYrTIPblGr0Yxf0lncKUSwSblR++8+kLaZm+E95f5QLXYj1kxSntkLaDLzufGMTVcz4RWsbUpEiyp1seyFA24PFyImKDmybf1PCNNY+8SJrgBl6mFvGx/yofCaoDNA7oOweahcwJN+ZZren+YqKq/uEDzccKQyTfl9Y8sFMXk8iUvZ0HpTVSpMl0qAOo1PIDxjn3R2YApWjl/Mwpn1aphdZMG4OGMVfCoh/shjM6yT+i+LqA/VJSjhFio67kxNJWtDNwtozkeDQrlkMl2uHOb2MFS5WYDukPa5Df4jmUjrLWh0KpK7KDliAoDJtL3bPyMAzpbHY6EZHawv5RpKmABl3t8QzD2t96RuFZcXaD2VqORjwPHXoXYzhSZ6eFYZYyUBcc07i10/OKDWUi5KuFVjmDoRoQdRHU5qeAPnL77p7oX4vh0ucgBTMXIXsWzHo4yMU4M7jp+iTyPHWRcp9nO01agGjIlqsNmy1lBQotqlJUk6gggZNGR0fxfZzt2uuyymV1yuFNz7CLx0W6Ly6ZpswPN/KnUczsfaF/RyglU4UX4i5Z2fkPAfWLQiewyKUtmTc6kB7n2jnVXHpHRrv6CKiqmC/CGbLTw1PexgUzVqLBQSbkpTdRHPshs4hXWISSpCHXpcgu3h6QImtmKBM3NWSU5kHQHO3zhDoKY69BYCUq7ZuLniUCf7f8AA5RrOSggqUlmFisOo5fCkaW18oWiUx4gjhO61ue8X25jOAp9UDcKZz2iXdWlu++UDyHKN+mYFpWuZMACQkEPq6iLBtkg/wBwit4ugrQsE24SeTgEj5Q3E3iCxkniJ8AlI+UCVksdUr+pKvaGRbTQVwmnsXdEcYISL3GcW6RiaVZjxyeOaysJnSjxIYj7zhkmuWkMsFL75HxirLjTe5ZHhyNTq12i/TeFWbGFk7D0HlCGRiW6mg1Nd/Vr3xM8dL0VKpY+6NUqJSpqgBxFIb/qFKs14g68qVwJuxucgeK5bYZADYCA8PrQ5KuVxkzsflEyuIr0CTYNnqT3Bhmbxlb+wpS2wyYp+yCeEB1HdRcHu25DmxgWmPadr5JGwY7cn5RBNq+JXBLFgW97+h8o8m1QSOFPxE39XDtkD9iA0w/o8q1XZxYdo7XD/MDxjZ+LkkAsOT2ya53gJSSGBIbMtqef3rG5nFQYB3+7/ekbo02mJC1BCchn4n/EL+lFYEo6lDgkMT/S9/PLzgiuqxSofNagw3fPyvFW61SlFRLkl4owY9vl9Ilz5NLgvbB00itCY2FLM0Lw4kEHMX3EMZNES2Rh9eQ17J58SX9sqC5M4ZgxEpa9SY6J+E5e7eR+UL63DUKLFIHPLyjJ8tP2j1eC/wDTRTEDe8SmTtlDCrwhUsnh7QHmPrHtEgGxEPeVa2hE4HvjQv6mGOFosHtG86ibIiIqEsfG0A75T0NjHwtbLVKmgtlYMe5rd0TqWZa+LMb7jIiF0hWo8YZ0ZStISe5mcW1fIW+Uc+lpnS30SCYCHRdKjcfmCiNBzYmMkTSCUpY/0n5HytASiqWrY3FzZQGXjkfGCpiBMHELKF27vfX7MC0e2F0k4dpOYc9k83cc/wDPhEQUFj2kHLcQO/HcOFj/ANzfONU1+QIsbKDXHOMSMfQaJR/Kq3j45WjIHLpsHI0LPY3EexvYILMr1JdSfiSHAOT9/wA+cNMNxNU9PE6UjU5nc/L1ivowqonH+VKUQdck+ZtBeEdEaqXxcaUhLlnmZAm9g8PePcCqtTY5/FSwSlJOxIudScsvu0RVNUxAQM2d8/QE+W8TJwWeE/ywi2xJVnpxN6QqqpolKKSFlergj30+7xM4Y6XLC0yFkjiUR339Ccuaj4RBVzuJXBJAORVM5uxf9oBmVa1WsBq5sBswzPIekRjEwkMm/M29NI1QwtjCs4UI4E+J1J184AxCqAShIN982hZWYqA7lyYVmeVq4nvoOW0UY8L9sRlzSvxXss8ioLMbFv8AqofIx5PlpIKSLapPuIVU1QSG8wT7QZ15Z82/VttbODa7MnTQkrpKpRt2kZtqIlpJU2YHRJmq/wCKFkegi89HMSkrXZCJagLlIALcjFskVyQSXJ/5Zn5QNeQ/TkU8Tl7l9HIpYmyi6kTEh7hSVJHqIe4ZiIKUnPRTcvZ8/GOgTsRB37lAt6QjxPBpM11CWAr9UthluzHzeFVlmvY3G6kUcaB8J4lG7ZBL2y7h7xAtKU5m73J738IDxDC5ssOg9YkaZKH1hBMxQJLKSoHYj6mNjE7/AIvYys0z/LoscyakuGdv7b894BqcXEoPYk7C5OwEI5+Mk5ffhpD3oFKTMmrnrTxGUOy7WUp732bwcw74OEur9CK8pU+OP2aU3ROuq5nHMl9Sjh4jMm9lKUnJhmTybvaCh0WkpLdcokf8UPzAYt3PDqqxqcsqTMUQl3CdByiJcq3EC4a4BgH5FPpdIOPEU9322AJwRIfhUptPhP0iRMgoyI2uCj1JA9YyZVkGx+XoI9RiZPxff7QuuT9j1KXo3TVqyWkjve+/fBSJiSGJBI3zEa0ahNVwIS5P5R7lrHxiy4f0SGc0hv0sD5mF8eXpHqtR7K8ilCyyQCdhc+WcQ1PQadMLoCUHdR92joUiRKlDhQkDkBn3mNZlQo2AA9oZO4+ye8nPrRQUfw8n5Gol/wBqlfMRuj+GgHxVRcfplgD1VF2XMA1KuQsIzrSbkAd5g1loS52VIdDQjKo85Z+SoFn4XOknjSyxrwvlzSWPvF1VNCQS6YHnVCrfCxEA2/sZN0il1ZE2WSPTMFsx4+0CUU88uJL6M/1+UOekVKzzEJZWZAyUPr7xVyvjLg5uQ3M5d0FM7Q1WNFrfI+e/LxjSYl2WMxnztrAdNVsSFB9x8wYnTN4bguD93jODXoPltBKKwgajzj2Aly0qL798ZHuMg7Z0niKRZgSNc+4bRGqb2TxMTyMR1M5KwYTEFKszygqtiIjfsZiaMkunkDAlYoTexMAcgsb38fynnAVRMYgl2OZEMUpBTfLeA9jNaKNj+FLlf7aSpO2qX9++K1O65Vi6eTGOq1iCOyrLQ/vFbryUTEkgEOLm7XGWkOx5ddaAvHz72RUHQVPAnrFKKz8TZDlDai6GSRnxL9POH0qbxgFO3nG5szuDuPnAVkp+2FGOJXSAZGBUwZPVp7jnHs7o5JV8KVD/AIm/iNYZI4SXWA+hGsEdWwBSb84Xtmt6KPW9FpsvtSe22mS+4h4GkYutCuFbpOynfxi9/ieIkKDNqM4GxagRNS0xIVsoZ+eYjeSfs8qciOmxrR25K17oOlYkHDpbRwW/aKjjGGzKe4dcvMHVPf8AWIaLFToXG0C8PW5Gq5fTLtPnuLgKG5z9M4SYxhMqaHIHv56jviOjxBwySxP5TkYOSyv6VeQPdClyh7DcS1p+jnOL4WZKt06H794Z9EKjhEwORcEtmQQQR6esWLFKUKSUkW538opiAaed/SbPyP0jpxl+fG5fs5tYv8fKrX8f+C7yCRMEwl0geh384JrpnCxTcQop59t7DxHzj38Sw1Ifx+2iLg9nT5JmVc57gfWNMMQuatMtIfiLX0j2olOLW2jbAKsyKlMxWWR2vrDJ1oCm16Os4ThMumlgJAdu0rUmNJ2IAkjSIZtZxosoXhRU1yEpZNyICsv0iWcbp7fsPqawJhTNr9yw2eElXiClGAVcR3jOWyicWiyHFgAwMeDFxmbxXUFjeCpUxAjGzeEj7/VXFgI2/GHVQhN+JS0bSiDrHtsDhIxmTOMEDxfKKJitN1M9SRkQD5u8W6oxBEtJUSwEc6xbFjNnKmaGw7hFHjzVNk+e5jQ6WpJAOR3iWTU8BuxByO/0hPTV4UADDCUR3wVRrphxk5doNcG4IjIXKlcz5xkZx/YfP9F4n1TBo9RMCs4EnTBrHskE5RO6D0Fz5ds7R4iZw2GTRGiYQb5RLNTrmIHZ7X0zRdSw4ZjlOnKAK+UkoKcwcj7QQZ4uDllA04cLDNJ30jdmpaB+juJFJ6pRZScn2i1S6hxdm3ihYxSFJEyWbi8PcIxETZYPmNjDbW1yQC98WPZ6QGa41jVKDdSC9so2p56WAIj2ahvgN9oRv+wzxFUCBxi411iaYVWIuNt4WVE0K5GMkVpZtozejXG/QTwpIP6dQdDFK6T4J1X82UOw9wNOfdF2KwTspvAxEWIUki20Mi+L2hdTtHNJFQ7XhtT1xZlFxvqIUdIqE002w7CrpO24MCya8biLKxK1yXoRHkca417LjLqwoXuMn+sI8fo7PmM+6IJGIJ0Ux20Mb1GJp4SHBtl9IVGOovaQ3Jki4abQJh1cxCScsocyy4cZ6jeKeC0NaCvaxzinNh32iTxvJ/00PJU1rH77o9Kt7pOcCdcFd8TBTm2exiVydFUEJxGZKPYU6fO0E0uLg/Ec4Uhgdr5bGMnUzXEY4l9MxU12iw8CVXBETTCpmDCKYKlSd+TftDeVSTiApS1JG2p88oF4eP2Z8u/oaKp1HMx6KVtYST583JKi0Dlc1VuNUasb/sF3+iwTSlPxKA8YFnYmAOwkrPkPWAJNBqpyecNKKjHfHtSv2Z+T/RUMWq5y1OsEDRN2H1iKXTcWZYR0NdElSeFSQRrFPq6TqphQcgbcwcoqjNtaS0R14+q3T2ZS4IhQzUPGJKjCpsoOhXENR+Yc+Y7oOw7aG+x1EJeak+ylePDXXRURiChZo8i3KoparlIc8hHsb80f0D8OT/6N5ivSN6ac0ZGRKVrsLROCg0aCqKS0ZGQBqSNFp4jfWMKCLG4OUZGQRn6AKyRbl7RX0VZp5jj4Sbj5xkZFODvpiM/U8l7RcsNrusS4ziabOOb3yMZGRLa02imeyVckWUI86sHtCx1jIyBPbJZpdmzgI1JJ5iMjI0xIXY5JE6UUnMXHIiKhJokn7EZGRVgpqWhGbHLpNoYyMISRZL+IEGSsCSzm3kflGRkLvLe9bGxij+iU4Qhrm2lhEE3AZedvAN7RkZAzktfYbxQ/aAqnDDLHZJ8TAqV6ai7fQxkZFWOnSeyXJKhriEJmk7Ex4qacn5eMZGRuls9vos2B9GwhpkwAqzA0HODKmRxExkZEV032x0JICm0gAjSmoxmYyMjFT0G0eIQ55QwkJ4RGRke32Y0EIRblFR6UpaaDy9v8xkZD8L/IRk9ENOWuId0swqHNoyMjcgyDUKMeRkZCwz//2Q=="/>
          <p:cNvSpPr>
            <a:spLocks noChangeAspect="1" noChangeArrowheads="1"/>
          </p:cNvSpPr>
          <p:nvPr/>
        </p:nvSpPr>
        <p:spPr bwMode="auto">
          <a:xfrm>
            <a:off x="155575" y="-1524000"/>
            <a:ext cx="4762500" cy="3181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0" name="AutoShape 6" descr="data:image/jpeg;base64,/9j/4AAQSkZJRgABAQAAAQABAAD/2wCEAAkGBxQTEhUUExQWFhUXFRoYGBgXGBcYGBcXFxQXFxQcFxoYHCggGB0lHBcXITEhJSkrLi4uFx8zODMsNygtLisBCgoKDg0OGhAQGywlHyQsLCwsLCwsLCwsLCwsLCwsLCw0LCwsLCwsLCwsLCwsLCwsLCwsLCwsLCwsLCwsLCwsLP/AABEIALcBEwMBIgACEQEDEQH/xAAcAAACAgMBAQAAAAAAAAAAAAAEBQMGAAIHAQj/xABAEAABAgQEAggEBAUEAAcAAAABAhEAAwQhBTFBURJhBhMicYGRobEywdHwFEJS4QcjYpLxFTNygiREY6Ky0vL/xAAZAQADAQEBAAAAAAAAAAAAAAACAwQBBQD/xAApEQADAAICAgICAgEFAQAAAAAAAQIDERIhBDETQSJhMlEUQoGx8PFS/9oADAMBAAIRAxEAPwC3SawNGiq0RVaOtUtALECNzWjImONWakdhYEWFdaDA83ETpCcVqWzgdVftC/mYxYUN5lVxWUIX1LIuIXHESSwgavrSzRvyb6GrFoDxCtBJcwnnV/6TfSJamm4gTEXRmiH4kFWSbh4dEzrYN1aaSQ3wrorPnsua6UnTXxiwjBqeQm4FoPxHHBLQw0Ec4xrHlLUbxneTqQf4Ldj/ABLFZbskCEtRXIOkI+uUdD5GIZijsfIw6PH19i78iddIInTgFBQ0Lx03AcQEyUCb2jkSlPHSf4dYLOMrrFqTLkk9gqzXuUp/TzJ7ng8+P8P2hGDKub/pj2ZIAe/cYE6lRzu0O6nDpFx16n5Jt7xoMLSgN14L5Hqz8lGIXL/6y9ZZX/jFMhIyyJ0gSokcBfIwwqOjk4q4kTZa+QJSfUfOAcUkT0J/my1Ab5jzFoHjSGK5p9MXTqkl3Dc4Fm1Ba5jJlSGhdPWVZQ3HJ7I9IMkVUSrq20hFPqghhBtLWg6w28euxGPKn0GllZgQHUUyDEipkS08sLITqS0AtoY9MTTKBz2bnYZw3w3ofOm/GpEobrN/IfNou1HhkuUAhIYt2lZk90TropIJVdX/ACOXhlDKzVPRL8cUUWu/hzM4SZM+VNI/LdJPdcj2hFhlXMp5hlzAUkFiDYiOpThLI4gkJVum3dlFc6W4QKiV1iQ81Az1UNj8o9HkfJ+NgVgeP84CaHEgoQaKm1o5thGJKTYxYpGK3hWTC5ZRiyzkWx8uoBLGMStSS4uIXfjQptImTV/5ETtMf9BxrQeRg+jxluyr9oRTJg/N5xpxg5GCTaAqJa0y2FEpXaKU3jIqoUdFmMhnyP8AoT8P7LtJpkkMIUYthISkqe8WOiSEohVjCisEQ69a2xWNvl0UGfUcJuY0OJiGtbhfH2Ugk8o2oOgvEQZ6+BP6U/EfHIesJmZfspq3IjRiRdkhydBc+US/haldxImH/qR7x0/B8OkSE8MqWlI3a55km5gyfi8tAYqS/KGKYXYr579JHM6HoxVzT2kGWP6s4sOH9AwlXEtaieRYekPFdJ0DUGNh0gQvVoLcpA08j9myOi8lu0l++/vEY6P0+ktPlAlb0slIs7wpndMktbOA5r6R5Rb9lll4NJH5UwNVYVT6pT5CKoOlK5iglAKlnJKc/wBoe0mHKA6yrW3/AKaT7nXuEZqn6QTnj7ZHK6J005fwApTdTBvB+cL+mWMBBlS5YdNkvkEs4YJyAa4tDnFcTPUESRwBjawsMvaOY186ZOZaiBqANrgQS/J6fo2Za/IsYxBrJSCMne57yXieR0hUl3Ch5eJNrxWcOqyXBsoWMFzJnOB4aehu1S2Wmn6RPorxCQ8MpHSHcaWvbm+8UNNa2cSpxcCM1S9A8Mf2OOkVDLmfzUJ4FZqA+E+GhioT6kAWi34cmbPSyJay/Jh5mPJf8Napb8SpSAdyonyAb1hmLb/kBkpStJnM6tZJeIkTyNY6hM/hFOP/AJmV/Yr/AO0Kq/8AhPVy7oXJmbgFSVeAIY+cXq51o5dTSe0U6ViChvD7orUqXUIDc/GNabA1S1cMxJSoZgxaeimHpTPSWyiTLlj0kdDFiypcmyxTgUXVm3rAtWo6HPODsVLgnn6QNNUODnENVspn0mLZE1iUnbLlEtJMZSkHI5QPW24VjSyu6PSt2UDce0CvYxraK5ivRntqXLsFEltjrCqZhk5GQcR0BU4Eg6Kv9YlUlOo8YpWevvsmeGfro53LrSLKBB5wXIrX1i0V+ES5hZQY6ERXcS6NLRdBgk4r9Bbuf2M8GoZlSsplkAAOScgIcyOiigCVrKe5CiIU/wAOVTUTpoVYBAPeXYRcMQxdSm4S0BaUmc6p9FeGATPyqQRoXzjIYKqUk9pCCdSU5xkB0buiwJmOnwgYUxUph/iBsPn8aQxg2dWBAYQz37FaaekESaeXKyZzmowDVYwhL8CeIjUwnr69R1ufICE1VUWuYB230h04fuhjW9IpiiQSAOUI8QrIFqapOn+YsOH9BZ0+WJhWEk5JZ27y8HMNs2qmEUyZVl84KosQVwm5jfHujFRTE8cs8P6k3Dc2ygfCJqQ732h9SmtCpvvewGqqFEkl4jopUyfMTKlglSiwHuTsBDuoKVGyXJyA55RdsOo5WHSuIhP4haXUf0DNvvONmkl2gLVP0w3A8Gk4fKdTGYR2lH4lHYbDlFfxzpM6iE3PtCHG+kapyiEk81HXuhEub5wLVV7CnjPZYRiRWlSCe1cjuIuIUqmtnlkeUCUcifMV/JlqWQfyi3iTaD62gnpHFMklBOYcH2Me+PiF8yoHWQ/E7Hf6xDNxA5Z7Nv3RFTU82YsIloUpW2gG6jkBzMdBwPokJIcjimNdWg3CXyHPWNtzH8uwFTv+PX7KxhXRybNPEslCTpr47RccK6Py5bFhzPxHzOUGTkhCWBvyygGZWMLH19vvWI7z1Q+cSXouFGuWgZZakxMrGALJCfvvihf6oXYq8A59oiXWXuFX3DPGrJWugP8AHW+2XmZjZ1I8IBXjxe14qK8U0+kaJrTnGqq+wlhkY43UdYoBQG6TqNxGmG9hQOxhOvEkpmIcOdtgYfqpuJHHKZ9oyk32w1qVxD6qYC/OF0uY7pOkB09cSWVYjMbQXOVkoHvhNLTCldA9R8oEpV2KTp7aQRNAUXB7x7wLU9hbjIx5DNG9MskKTqklu7X0idFY1jACpnDM4hqPb9oHrpjAkZAuO4w6VsVQ9RVpVY5b7R6uewZXgYq4q4KTW27RtBuAeiwUU0B9HHzgfryDnqfSFEuta79nKDUq4gOdn5tYwFLQS/QZ+JjIWKU2doyB4nton6FV6lSlE6HhH34wVXYqBZxA+D9HZ5QpMuyAXJ3J0EezOiE5nJEPyRuv0Jx0ku/YsqsUeFM6sJOcMano1NSTxm3KEmLyhKDB3O8Hjid6RmTK0t6JKFfWTpaAbqmJHmoPHdcPmdWlKBkBHzjSTlS1omDNCgr+0vHesPqwUJXoUj1gs6+NrQjHbyp7LCVpUO0HSbXildKehKFgzaXsqzKNFd2xiy8XYDbWiOkrmLHOBWZemDwa7RzHozMCJq1zEt1IyVovIP3MT5QsxzE1z1qUTZ8o6H05wAz5RXJssXUkW6y3vaOQzFEEgu4zBg5nb2M+RcSRWUH9GKOXOntMulKSoJduMuLPtCVcyNaOsMqYlY/KoFtxqPEQ9w3L17EPLKpb9HZqDEuBJSiUEgWASLDyhdic0zUkmWQOce0+NBaEqlkcJDsPaBamoJdlNqx1jl7pezqTM+0jMHxSVIQUpACieIv+ZWQD7AR5M6STCGuDyIb0hRWB/iSAdC1oWTFlBf2hihV2Y0p9liOIcWh8/e30iOZU7JHNy7jxhAa8beUef6iBqY34WY8kf2PevXkDwhmYAbMb5wORuT53hOcQJyBj2orlBLkOPbvg1ia6BeWdbGoUA3vAdZiwTZJdW31iv1FetZZ2HKPJEu8PXjpd0Tf5TrqEMKWYri4lZkxe8FqmYaERS6dL5+cWPDZmW+0SZ2V4p60FdIZbHrU6fEBtGtLUhSe+D6pbguLEXioUVSJc1UsmyVW7jce8LS5z+0Fvg1+ywFWrOoHzEaEhbvaIps24UO6IOtLs1yYxLYxmg+HuP2PlENZceDfMQVMkMX4rKzgBaiLHMW+kOgVYkk1bHhVoYMVUA6wpxqWRMdORgZPHF6xqkqOY81TTlrehvOqWsIf9G8TExJQrMeo0ijnjiWknrlLSsPY+Y1EZeBVOvs2PKc1tro6IZZ+wDGQtp8V4kghQY75iPI5/GkdFOX2dWpk8MsIFrRqmcxY3gWpm5AaWjEIcMrPT6QTyPZNx67NMWbhJ4bRWMTwVMyXxcL8tRFrTVBSSlW7d8Kpq+qU35TAVXe0NxrricyxDAijtJDpi6dD8WEyRwH45fZI5flPi3pDWrpkqSVoFtRFUkgyZ3GByUNFJ58xBvJznTPTiSe5/3R0SiqXDbZd2UQYihu0Pt4Gw+pDaXyPvHqp7umJ9m8NUE4fiGivHzIik/wATujgH/ipIsf8AcA02MWWXLUknO3K5S1j4M0EqqErQUKDpUGI3Bh2LM4YrNhVejhIJMFSaEmHGJ4L+HnKRmk3Qd0nL6Q4wyiSWcRfk8hStomweJy/kLsGSqTYPwnMQ5VPBDm49RDJFGGyhTXUvBcWiB2sld+zpzPxrS9Gy0qbslxsYWqlub25HKI/9QDlJLHn8oseB4EpaesnAiUcknNevgINS59mO5oTUmCGaXLJTuNe76wX/AKKkZDPLcxaawJSAwt+VIDDygNYIc/m1JySNu+BrJWz0Y5fYjRg6bvds+XKJqWUB+UEZMeekHi0t97/OIKeXZzoXbmLfKA5t+xvBIqnSTBhJUJksNLUeEj9Ksw3Ij2gGWd4uWMo46Sc4+EcXcU3+UUinnAxdip3Hf0c3JE48ml9jalVZjDmnWAz+BhFJLd0N6RQIaJsqLsLLDOqUlAbP7f0jnvSObwVaiDol+/hi305PCo5hAJPcxvHPsRmGYtSzqX+npB+FH5P+iXz64ykvey04diTpYwzkzAQAczlFCoqooPKLTRVIUkXyyP1gs2Di9o3x/J5rT9hswkDxtA87tB8iIlqjxANmIEUpj7wuR9C6vluz7wVTUgtaBsTUyAdjfwMM8LnhQA1aHVvihEcebRucJbRwfSBp+HMeEh3DiLNSjssYGrJTMRu4+Y8xCZyVsfWKWimLoyCReMi8TKGWovw5/SMh/wDkIlfjL+i5z18M0vlG1ROBDj4heE1TiaJi2BHFwxNJWDYEuIip9jlHS2eKKlrIGWsT1iQUAHX3iJQADJLK784HXN4uyrMe41gGM1vRlHUlBVLUBfLnCTEkgk6EG0HVinDH4hd94WVJdAUc7+8eXsZr7NsHxbhV1SzY/Cee0OaVRMx3tr/iKHX3y0IIhphPSB1BEwsprKy4uR5w68W1yQvmpemX3rXYgjiGR+X3yhaagBZS3DsNtx84XGvY3PiMjG9TMC2UMxkfrE7/AGEo0yPpJICpbtdFweWogHCZgLCGM2dxyyk5sR6RVcPrOBTHQt5GHY/ylr+jP4MvEsMH2hfipTwPyjKOuBBL6NG+FUaahZK/9tF1bKLOE92/lrAqO9BN6W2DdH+jaSoVU9AULdVLI+NWiiNtvPaLPOq+JRKiyUO50J2Hi3fzF49rqlkIJLKL8I2F+JVhZku2nlCaU81YQn/bSQpR/UbAH6DLKG3TfQrHC7bCVBS1cYGrAnJIAGezOfMvAk5IV2E3Y9pWpIvbaCMYreD+WlmytnsfFvYQItSUIc5ZnnmfHWEtj59EVZMdmba24I+cbEcKRsPv94hli6X3LX1PxfTziGbNJKs2yH33RmvoMlqQ9JODXKFf/GzxzqVh0zMMPGOg4irhplgck23Nj7xW6SSScj5gRZ4+RxLIfIwrJa2CU0mcNAYOlmbpLvyMMUU2t/MQVKpz+ogf8gIGsu/pDJwcV02I5nX8JSAQDmN/GFNVSKALpMXcywNfUn2jVKEHMe/2I2M/H6ByePy9s5m8GUdUUZRYOkOBAgrlJ7QzAyIGZ74QYLRGdMCck/mPKLlki45HLrDkx5FP39D/AA6ZMmh0JJAzOnmYdo6Pz5krrRwBLPdQeC+qSlIRLBYAAtZI/eGHRxJCCj4gAWfQ8uUcysve0jr/AB0p7ZRMdwyaiWolBaxcEHUbQqwjECkgEx1CpBCjxJI9t9YreOdF5c0FcoBEzNh8KtctD3esPxeRLXG0TZvHpV8mN/7B1BWhQflcRKpYPZ0Dt4iKPT1kyQooWClQ0PoeY5w0k4uVDR49XjtPaDx+UmtP2WD8SRZjbujIXJqw2Y9IyE/GU8iGfiLF0gAiG+FY4JuvCsDLfmN+6K3ilOUvCQLXxAJB4ns2bxQsSySSVmeOuzpxqwXcsdD5v8oHmVb210Igrol0UqZiQazsp0SG60j+rRA9eQi+0dHJkgJQhCB/Szk7kntKMTfDp9sd/kzrpFF/0ipnAKRJX3qZAL5txkQJU9GKsBIMlTB3ZSFeyo6V+KljVu9gPF2iCfiktIJD7ZhvAmxPJ4JRC+wPnyP0jjeK06pZ4Vy1IJP5klPk+fhFYxSYOIAaR3Grr5K1TJK1caW+BYBGVwzX/eOSdL8FTKmFcl+qUWYlyhR03Y6eW0VePpPsn8p1UejzCekBbgmuR+r6/WH9GhRUShYA2zB+94F6LYIkjiKQfWHdRhTXSG7vpCc/Bv8AEo8f5FP5dnkmnJV2lM3l/j6xU8ZUJdSpsix8cj7QzrevRkC+7kekVuspZqlcas494+NJ7bPeTkelxRZsEmoVZSm5DUnJucdFpKKXIlJQ4T+ZdwHGd1E5PbuaOX9AKJUyslhQ7KO2TpZgn1IPhHQsbquNZCT2QeEMc9GtvbwDjSMyrgz2KnkQoxSsM2aQD2QGyyANhyJtbQC8OCFSUykABgCtdwXWQ1y9+H3A2EAYbSMpUxTDhuHy4gDsQzZ+MLalKpq3WtSgTk78Zcnye/28TN7KuO+kZTyuImZMLAkgN8h9+gjSvnvMCRZiMhfZLDvL/wDWDKqaEkDwYDYQDRpKipZLDfmf09wAD98Yv7DJ6ibwJYB1ZAbWtEModouB2e8Ornp/+Y0CgCpbMkZPmTl9/vElAosqYrTIPblGr0Yxf0lncKUSwSblR++8+kLaZm+E95f5QLXYj1kxSntkLaDLzufGMTVcz4RWsbUpEiyp1seyFA24PFyImKDmybf1PCNNY+8SJrgBl6mFvGx/yofCaoDNA7oOweahcwJN+ZZren+YqKq/uEDzccKQyTfl9Y8sFMXk8iUvZ0HpTVSpMl0qAOo1PIDxjn3R2YApWjl/Mwpn1aphdZMG4OGMVfCoh/shjM6yT+i+LqA/VJSjhFio67kxNJWtDNwtozkeDQrlkMl2uHOb2MFS5WYDukPa5Df4jmUjrLWh0KpK7KDliAoDJtL3bPyMAzpbHY6EZHawv5RpKmABl3t8QzD2t96RuFZcXaD2VqORjwPHXoXYzhSZ6eFYZYyUBcc07i10/OKDWUi5KuFVjmDoRoQdRHU5qeAPnL77p7oX4vh0ucgBTMXIXsWzHo4yMU4M7jp+iTyPHWRcp9nO01agGjIlqsNmy1lBQotqlJUk6gggZNGR0fxfZzt2uuyymV1yuFNz7CLx0W6Ly6ZpswPN/KnUczsfaF/RyglU4UX4i5Z2fkPAfWLQiewyKUtmTc6kB7n2jnVXHpHRrv6CKiqmC/CGbLTw1PexgUzVqLBQSbkpTdRHPshs4hXWISSpCHXpcgu3h6QImtmKBM3NWSU5kHQHO3zhDoKY69BYCUq7ZuLniUCf7f8AA5RrOSggqUlmFisOo5fCkaW18oWiUx4gjhO61ue8X25jOAp9UDcKZz2iXdWlu++UDyHKN+mYFpWuZMACQkEPq6iLBtkg/wBwit4ugrQsE24SeTgEj5Q3E3iCxkniJ8AlI+UCVksdUr+pKvaGRbTQVwmnsXdEcYISL3GcW6RiaVZjxyeOaysJnSjxIYj7zhkmuWkMsFL75HxirLjTe5ZHhyNTq12i/TeFWbGFk7D0HlCGRiW6mg1Nd/Vr3xM8dL0VKpY+6NUqJSpqgBxFIb/qFKs14g68qVwJuxucgeK5bYZADYCA8PrQ5KuVxkzsflEyuIr0CTYNnqT3Bhmbxlb+wpS2wyYp+yCeEB1HdRcHu25DmxgWmPadr5JGwY7cn5RBNq+JXBLFgW97+h8o8m1QSOFPxE39XDtkD9iA0w/o8q1XZxYdo7XD/MDxjZ+LkkAsOT2ya53gJSSGBIbMtqef3rG5nFQYB3+7/ekbo02mJC1BCchn4n/EL+lFYEo6lDgkMT/S9/PLzgiuqxSofNagw3fPyvFW61SlFRLkl4owY9vl9Ilz5NLgvbB00itCY2FLM0Lw4kEHMX3EMZNES2Rh9eQ17J58SX9sqC5M4ZgxEpa9SY6J+E5e7eR+UL63DUKLFIHPLyjJ8tP2j1eC/wDTRTEDe8SmTtlDCrwhUsnh7QHmPrHtEgGxEPeVa2hE4HvjQv6mGOFosHtG86ibIiIqEsfG0A75T0NjHwtbLVKmgtlYMe5rd0TqWZa+LMb7jIiF0hWo8YZ0ZStISe5mcW1fIW+Uc+lpnS30SCYCHRdKjcfmCiNBzYmMkTSCUpY/0n5HytASiqWrY3FzZQGXjkfGCpiBMHELKF27vfX7MC0e2F0k4dpOYc9k83cc/wDPhEQUFj2kHLcQO/HcOFj/ANzfONU1+QIsbKDXHOMSMfQaJR/Kq3j45WjIHLpsHI0LPY3EexvYILMr1JdSfiSHAOT9/wA+cNMNxNU9PE6UjU5nc/L1ivowqonH+VKUQdck+ZtBeEdEaqXxcaUhLlnmZAm9g8PePcCqtTY5/FSwSlJOxIudScsvu0RVNUxAQM2d8/QE+W8TJwWeE/ywi2xJVnpxN6QqqpolKKSFlergj30+7xM4Y6XLC0yFkjiUR339Ccuaj4RBVzuJXBJAORVM5uxf9oBmVa1WsBq5sBswzPIekRjEwkMm/M29NI1QwtjCs4UI4E+J1J184AxCqAShIN982hZWYqA7lyYVmeVq4nvoOW0UY8L9sRlzSvxXss8ioLMbFv8AqofIx5PlpIKSLapPuIVU1QSG8wT7QZ15Z82/VttbODa7MnTQkrpKpRt2kZtqIlpJU2YHRJmq/wCKFkegi89HMSkrXZCJagLlIALcjFskVyQSXJ/5Zn5QNeQ/TkU8Tl7l9HIpYmyi6kTEh7hSVJHqIe4ZiIKUnPRTcvZ8/GOgTsRB37lAt6QjxPBpM11CWAr9UthluzHzeFVlmvY3G6kUcaB8J4lG7ZBL2y7h7xAtKU5m73J738IDxDC5ssOg9YkaZKH1hBMxQJLKSoHYj6mNjE7/AIvYys0z/LoscyakuGdv7b894BqcXEoPYk7C5OwEI5+Mk5ffhpD3oFKTMmrnrTxGUOy7WUp732bwcw74OEur9CK8pU+OP2aU3ROuq5nHMl9Sjh4jMm9lKUnJhmTybvaCh0WkpLdcokf8UPzAYt3PDqqxqcsqTMUQl3CdByiJcq3EC4a4BgH5FPpdIOPEU9322AJwRIfhUptPhP0iRMgoyI2uCj1JA9YyZVkGx+XoI9RiZPxff7QuuT9j1KXo3TVqyWkjve+/fBSJiSGJBI3zEa0ahNVwIS5P5R7lrHxiy4f0SGc0hv0sD5mF8eXpHqtR7K8ilCyyQCdhc+WcQ1PQadMLoCUHdR92joUiRKlDhQkDkBn3mNZlQo2AA9oZO4+ye8nPrRQUfw8n5Gol/wBqlfMRuj+GgHxVRcfplgD1VF2XMA1KuQsIzrSbkAd5g1loS52VIdDQjKo85Z+SoFn4XOknjSyxrwvlzSWPvF1VNCQS6YHnVCrfCxEA2/sZN0il1ZE2WSPTMFsx4+0CUU88uJL6M/1+UOekVKzzEJZWZAyUPr7xVyvjLg5uQ3M5d0FM7Q1WNFrfI+e/LxjSYl2WMxnztrAdNVsSFB9x8wYnTN4bguD93jODXoPltBKKwgajzj2Aly0qL798ZHuMg7Z0niKRZgSNc+4bRGqb2TxMTyMR1M5KwYTEFKszygqtiIjfsZiaMkunkDAlYoTexMAcgsb38fynnAVRMYgl2OZEMUpBTfLeA9jNaKNj+FLlf7aSpO2qX9++K1O65Vi6eTGOq1iCOyrLQ/vFbryUTEkgEOLm7XGWkOx5ddaAvHz72RUHQVPAnrFKKz8TZDlDai6GSRnxL9POH0qbxgFO3nG5szuDuPnAVkp+2FGOJXSAZGBUwZPVp7jnHs7o5JV8KVD/AIm/iNYZI4SXWA+hGsEdWwBSb84Xtmt6KPW9FpsvtSe22mS+4h4GkYutCuFbpOynfxi9/ieIkKDNqM4GxagRNS0xIVsoZ+eYjeSfs8qciOmxrR25K17oOlYkHDpbRwW/aKjjGGzKe4dcvMHVPf8AWIaLFToXG0C8PW5Gq5fTLtPnuLgKG5z9M4SYxhMqaHIHv56jviOjxBwySxP5TkYOSyv6VeQPdClyh7DcS1p+jnOL4WZKt06H794Z9EKjhEwORcEtmQQQR6esWLFKUKSUkW538opiAaed/SbPyP0jpxl+fG5fs5tYv8fKrX8f+C7yCRMEwl0geh384JrpnCxTcQop59t7DxHzj38Sw1Ifx+2iLg9nT5JmVc57gfWNMMQuatMtIfiLX0j2olOLW2jbAKsyKlMxWWR2vrDJ1oCm16Os4ThMumlgJAdu0rUmNJ2IAkjSIZtZxosoXhRU1yEpZNyICsv0iWcbp7fsPqawJhTNr9yw2eElXiClGAVcR3jOWyicWiyHFgAwMeDFxmbxXUFjeCpUxAjGzeEj7/VXFgI2/GHVQhN+JS0bSiDrHtsDhIxmTOMEDxfKKJitN1M9SRkQD5u8W6oxBEtJUSwEc6xbFjNnKmaGw7hFHjzVNk+e5jQ6WpJAOR3iWTU8BuxByO/0hPTV4UADDCUR3wVRrphxk5doNcG4IjIXKlcz5xkZx/YfP9F4n1TBo9RMCs4EnTBrHskE5RO6D0Fz5ds7R4iZw2GTRGiYQb5RLNTrmIHZ7X0zRdSw4ZjlOnKAK+UkoKcwcj7QQZ4uDllA04cLDNJ30jdmpaB+juJFJ6pRZScn2i1S6hxdm3ihYxSFJEyWbi8PcIxETZYPmNjDbW1yQC98WPZ6QGa41jVKDdSC9so2p56WAIj2ahvgN9oRv+wzxFUCBxi411iaYVWIuNt4WVE0K5GMkVpZtozejXG/QTwpIP6dQdDFK6T4J1X82UOw9wNOfdF2KwTspvAxEWIUki20Mi+L2hdTtHNJFQ7XhtT1xZlFxvqIUdIqE002w7CrpO24MCya8biLKxK1yXoRHkca417LjLqwoXuMn+sI8fo7PmM+6IJGIJ0Ux20Mb1GJp4SHBtl9IVGOovaQ3Jki4abQJh1cxCScsocyy4cZ6jeKeC0NaCvaxzinNh32iTxvJ/00PJU1rH77o9Kt7pOcCdcFd8TBTm2exiVydFUEJxGZKPYU6fO0E0uLg/Ec4Uhgdr5bGMnUzXEY4l9MxU12iw8CVXBETTCpmDCKYKlSd+TftDeVSTiApS1JG2p88oF4eP2Z8u/oaKp1HMx6KVtYST583JKi0Dlc1VuNUasb/sF3+iwTSlPxKA8YFnYmAOwkrPkPWAJNBqpyecNKKjHfHtSv2Z+T/RUMWq5y1OsEDRN2H1iKXTcWZYR0NdElSeFSQRrFPq6TqphQcgbcwcoqjNtaS0R14+q3T2ZS4IhQzUPGJKjCpsoOhXENR+Yc+Y7oOw7aG+x1EJeak+ylePDXXRURiChZo8i3KoparlIc8hHsb80f0D8OT/6N5ivSN6ac0ZGRKVrsLROCg0aCqKS0ZGQBqSNFp4jfWMKCLG4OUZGQRn6AKyRbl7RX0VZp5jj4Sbj5xkZFODvpiM/U8l7RcsNrusS4ziabOOb3yMZGRLa02imeyVckWUI86sHtCx1jIyBPbJZpdmzgI1JJ5iMjI0xIXY5JE6UUnMXHIiKhJokn7EZGRVgpqWhGbHLpNoYyMISRZL+IEGSsCSzm3kflGRkLvLe9bGxij+iU4Qhrm2lhEE3AZedvAN7RkZAzktfYbxQ/aAqnDDLHZJ8TAqV6ai7fQxkZFWOnSeyXJKhriEJmk7Ex4qacn5eMZGRuls9vos2B9GwhpkwAqzA0HODKmRxExkZEV032x0JICm0gAjSmoxmYyMjFT0G0eIQ55QwkJ4RGRke32Y0EIRblFR6UpaaDy9v8xkZD8L/IRk9ENOWuId0swqHNoyMjcgyDUKMeRkZCwz//2Q=="/>
          <p:cNvSpPr>
            <a:spLocks noChangeAspect="1" noChangeArrowheads="1"/>
          </p:cNvSpPr>
          <p:nvPr/>
        </p:nvSpPr>
        <p:spPr bwMode="auto">
          <a:xfrm>
            <a:off x="155575" y="-1524000"/>
            <a:ext cx="4762500" cy="3181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2" name="AutoShape 8" descr="data:image/jpeg;base64,/9j/4AAQSkZJRgABAQAAAQABAAD/2wCEAAkGBxQTEhUUExQWFhUXFRoYGBgXGBcYGBcXFxQXFxQcFxoYHCggGB0lHBcXITEhJSkrLi4uFx8zODMsNygtLisBCgoKDg0OGhAQGywlHyQsLCwsLCwsLCwsLCwsLCwsLCw0LCwsLCwsLCwsLCwsLCwsLCwsLCwsLCwsLCwsLCwsLP/AABEIALcBEwMBIgACEQEDEQH/xAAcAAACAgMBAQAAAAAAAAAAAAAEBQMGAAIHAQj/xABAEAABAgQEAggEBAUEAAcAAAABAhEAAwQhBTFBURJhBhMicYGRobEywdHwFEJS4QcjYpLxFTNygiREY6Ky0vL/xAAZAQADAQEBAAAAAAAAAAAAAAACAwQBBQD/xAApEQADAAICAgICAgEFAQAAAAAAAQIDERIhBDETQSJhMlEUQoGx8PFS/9oADAMBAAIRAxEAPwC3SawNGiq0RVaOtUtALECNzWjImONWakdhYEWFdaDA83ETpCcVqWzgdVftC/mYxYUN5lVxWUIX1LIuIXHESSwgavrSzRvyb6GrFoDxCtBJcwnnV/6TfSJamm4gTEXRmiH4kFWSbh4dEzrYN1aaSQ3wrorPnsua6UnTXxiwjBqeQm4FoPxHHBLQw0Ec4xrHlLUbxneTqQf4Ldj/ABLFZbskCEtRXIOkI+uUdD5GIZijsfIw6PH19i78iddIInTgFBQ0Lx03AcQEyUCb2jkSlPHSf4dYLOMrrFqTLkk9gqzXuUp/TzJ7ng8+P8P2hGDKub/pj2ZIAe/cYE6lRzu0O6nDpFx16n5Jt7xoMLSgN14L5Hqz8lGIXL/6y9ZZX/jFMhIyyJ0gSokcBfIwwqOjk4q4kTZa+QJSfUfOAcUkT0J/my1Ab5jzFoHjSGK5p9MXTqkl3Dc4Fm1Ba5jJlSGhdPWVZQ3HJ7I9IMkVUSrq20hFPqghhBtLWg6w28euxGPKn0GllZgQHUUyDEipkS08sLITqS0AtoY9MTTKBz2bnYZw3w3ofOm/GpEobrN/IfNou1HhkuUAhIYt2lZk90TropIJVdX/ACOXhlDKzVPRL8cUUWu/hzM4SZM+VNI/LdJPdcj2hFhlXMp5hlzAUkFiDYiOpThLI4gkJVum3dlFc6W4QKiV1iQ81Az1UNj8o9HkfJ+NgVgeP84CaHEgoQaKm1o5thGJKTYxYpGK3hWTC5ZRiyzkWx8uoBLGMStSS4uIXfjQptImTV/5ETtMf9BxrQeRg+jxluyr9oRTJg/N5xpxg5GCTaAqJa0y2FEpXaKU3jIqoUdFmMhnyP8AoT8P7LtJpkkMIUYthISkqe8WOiSEohVjCisEQ69a2xWNvl0UGfUcJuY0OJiGtbhfH2Ugk8o2oOgvEQZ6+BP6U/EfHIesJmZfspq3IjRiRdkhydBc+US/haldxImH/qR7x0/B8OkSE8MqWlI3a55km5gyfi8tAYqS/KGKYXYr579JHM6HoxVzT2kGWP6s4sOH9AwlXEtaieRYekPFdJ0DUGNh0gQvVoLcpA08j9myOi8lu0l++/vEY6P0+ktPlAlb0slIs7wpndMktbOA5r6R5Rb9lll4NJH5UwNVYVT6pT5CKoOlK5iglAKlnJKc/wBoe0mHKA6yrW3/AKaT7nXuEZqn6QTnj7ZHK6J005fwApTdTBvB+cL+mWMBBlS5YdNkvkEs4YJyAa4tDnFcTPUESRwBjawsMvaOY186ZOZaiBqANrgQS/J6fo2Za/IsYxBrJSCMne57yXieR0hUl3Ch5eJNrxWcOqyXBsoWMFzJnOB4aehu1S2Wmn6RPorxCQ8MpHSHcaWvbm+8UNNa2cSpxcCM1S9A8Mf2OOkVDLmfzUJ4FZqA+E+GhioT6kAWi34cmbPSyJay/Jh5mPJf8Napb8SpSAdyonyAb1hmLb/kBkpStJnM6tZJeIkTyNY6hM/hFOP/AJmV/Yr/AO0Kq/8AhPVy7oXJmbgFSVeAIY+cXq51o5dTSe0U6ViChvD7orUqXUIDc/GNabA1S1cMxJSoZgxaeimHpTPSWyiTLlj0kdDFiypcmyxTgUXVm3rAtWo6HPODsVLgnn6QNNUODnENVspn0mLZE1iUnbLlEtJMZSkHI5QPW24VjSyu6PSt2UDce0CvYxraK5ivRntqXLsFEltjrCqZhk5GQcR0BU4Eg6Kv9YlUlOo8YpWevvsmeGfro53LrSLKBB5wXIrX1i0V+ES5hZQY6ERXcS6NLRdBgk4r9Bbuf2M8GoZlSsplkAAOScgIcyOiigCVrKe5CiIU/wAOVTUTpoVYBAPeXYRcMQxdSm4S0BaUmc6p9FeGATPyqQRoXzjIYKqUk9pCCdSU5xkB0buiwJmOnwgYUxUph/iBsPn8aQxg2dWBAYQz37FaaekESaeXKyZzmowDVYwhL8CeIjUwnr69R1ufICE1VUWuYB230h04fuhjW9IpiiQSAOUI8QrIFqapOn+YsOH9BZ0+WJhWEk5JZ27y8HMNs2qmEUyZVl84KosQVwm5jfHujFRTE8cs8P6k3Dc2ygfCJqQ732h9SmtCpvvewGqqFEkl4jopUyfMTKlglSiwHuTsBDuoKVGyXJyA55RdsOo5WHSuIhP4haXUf0DNvvONmkl2gLVP0w3A8Gk4fKdTGYR2lH4lHYbDlFfxzpM6iE3PtCHG+kapyiEk81HXuhEub5wLVV7CnjPZYRiRWlSCe1cjuIuIUqmtnlkeUCUcifMV/JlqWQfyi3iTaD62gnpHFMklBOYcH2Me+PiF8yoHWQ/E7Hf6xDNxA5Z7Nv3RFTU82YsIloUpW2gG6jkBzMdBwPokJIcjimNdWg3CXyHPWNtzH8uwFTv+PX7KxhXRybNPEslCTpr47RccK6Py5bFhzPxHzOUGTkhCWBvyygGZWMLH19vvWI7z1Q+cSXouFGuWgZZakxMrGALJCfvvihf6oXYq8A59oiXWXuFX3DPGrJWugP8AHW+2XmZjZ1I8IBXjxe14qK8U0+kaJrTnGqq+wlhkY43UdYoBQG6TqNxGmG9hQOxhOvEkpmIcOdtgYfqpuJHHKZ9oyk32w1qVxD6qYC/OF0uY7pOkB09cSWVYjMbQXOVkoHvhNLTCldA9R8oEpV2KTp7aQRNAUXB7x7wLU9hbjIx5DNG9MskKTqklu7X0idFY1jACpnDM4hqPb9oHrpjAkZAuO4w6VsVQ9RVpVY5b7R6uewZXgYq4q4KTW27RtBuAeiwUU0B9HHzgfryDnqfSFEuta79nKDUq4gOdn5tYwFLQS/QZ+JjIWKU2doyB4nton6FV6lSlE6HhH34wVXYqBZxA+D9HZ5QpMuyAXJ3J0EezOiE5nJEPyRuv0Jx0ku/YsqsUeFM6sJOcMano1NSTxm3KEmLyhKDB3O8Hjid6RmTK0t6JKFfWTpaAbqmJHmoPHdcPmdWlKBkBHzjSTlS1omDNCgr+0vHesPqwUJXoUj1gs6+NrQjHbyp7LCVpUO0HSbXildKehKFgzaXsqzKNFd2xiy8XYDbWiOkrmLHOBWZemDwa7RzHozMCJq1zEt1IyVovIP3MT5QsxzE1z1qUTZ8o6H05wAz5RXJssXUkW6y3vaOQzFEEgu4zBg5nb2M+RcSRWUH9GKOXOntMulKSoJduMuLPtCVcyNaOsMqYlY/KoFtxqPEQ9w3L17EPLKpb9HZqDEuBJSiUEgWASLDyhdic0zUkmWQOce0+NBaEqlkcJDsPaBamoJdlNqx1jl7pezqTM+0jMHxSVIQUpACieIv+ZWQD7AR5M6STCGuDyIb0hRWB/iSAdC1oWTFlBf2hihV2Y0p9liOIcWh8/e30iOZU7JHNy7jxhAa8beUef6iBqY34WY8kf2PevXkDwhmYAbMb5wORuT53hOcQJyBj2orlBLkOPbvg1ia6BeWdbGoUA3vAdZiwTZJdW31iv1FetZZ2HKPJEu8PXjpd0Tf5TrqEMKWYri4lZkxe8FqmYaERS6dL5+cWPDZmW+0SZ2V4p60FdIZbHrU6fEBtGtLUhSe+D6pbguLEXioUVSJc1UsmyVW7jce8LS5z+0Fvg1+ywFWrOoHzEaEhbvaIps24UO6IOtLs1yYxLYxmg+HuP2PlENZceDfMQVMkMX4rKzgBaiLHMW+kOgVYkk1bHhVoYMVUA6wpxqWRMdORgZPHF6xqkqOY81TTlrehvOqWsIf9G8TExJQrMeo0ijnjiWknrlLSsPY+Y1EZeBVOvs2PKc1tro6IZZ+wDGQtp8V4kghQY75iPI5/GkdFOX2dWpk8MsIFrRqmcxY3gWpm5AaWjEIcMrPT6QTyPZNx67NMWbhJ4bRWMTwVMyXxcL8tRFrTVBSSlW7d8Kpq+qU35TAVXe0NxrricyxDAijtJDpi6dD8WEyRwH45fZI5flPi3pDWrpkqSVoFtRFUkgyZ3GByUNFJ58xBvJznTPTiSe5/3R0SiqXDbZd2UQYihu0Pt4Gw+pDaXyPvHqp7umJ9m8NUE4fiGivHzIik/wATujgH/ipIsf8AcA02MWWXLUknO3K5S1j4M0EqqErQUKDpUGI3Bh2LM4YrNhVejhIJMFSaEmHGJ4L+HnKRmk3Qd0nL6Q4wyiSWcRfk8hStomweJy/kLsGSqTYPwnMQ5VPBDm49RDJFGGyhTXUvBcWiB2sld+zpzPxrS9Gy0qbslxsYWqlub25HKI/9QDlJLHn8oseB4EpaesnAiUcknNevgINS59mO5oTUmCGaXLJTuNe76wX/AKKkZDPLcxaawJSAwt+VIDDygNYIc/m1JySNu+BrJWz0Y5fYjRg6bvds+XKJqWUB+UEZMeekHi0t97/OIKeXZzoXbmLfKA5t+xvBIqnSTBhJUJksNLUeEj9Ksw3Ij2gGWd4uWMo46Sc4+EcXcU3+UUinnAxdip3Hf0c3JE48ml9jalVZjDmnWAz+BhFJLd0N6RQIaJsqLsLLDOqUlAbP7f0jnvSObwVaiDol+/hi305PCo5hAJPcxvHPsRmGYtSzqX+npB+FH5P+iXz64ykvey04diTpYwzkzAQAczlFCoqooPKLTRVIUkXyyP1gs2Di9o3x/J5rT9hswkDxtA87tB8iIlqjxANmIEUpj7wuR9C6vluz7wVTUgtaBsTUyAdjfwMM8LnhQA1aHVvihEcebRucJbRwfSBp+HMeEh3DiLNSjssYGrJTMRu4+Y8xCZyVsfWKWimLoyCReMi8TKGWovw5/SMh/wDkIlfjL+i5z18M0vlG1ROBDj4heE1TiaJi2BHFwxNJWDYEuIip9jlHS2eKKlrIGWsT1iQUAHX3iJQADJLK784HXN4uyrMe41gGM1vRlHUlBVLUBfLnCTEkgk6EG0HVinDH4hd94WVJdAUc7+8eXsZr7NsHxbhV1SzY/Cee0OaVRMx3tr/iKHX3y0IIhphPSB1BEwsprKy4uR5w68W1yQvmpemX3rXYgjiGR+X3yhaagBZS3DsNtx84XGvY3PiMjG9TMC2UMxkfrE7/AGEo0yPpJICpbtdFweWogHCZgLCGM2dxyyk5sR6RVcPrOBTHQt5GHY/ylr+jP4MvEsMH2hfipTwPyjKOuBBL6NG+FUaahZK/9tF1bKLOE92/lrAqO9BN6W2DdH+jaSoVU9AULdVLI+NWiiNtvPaLPOq+JRKiyUO50J2Hi3fzF49rqlkIJLKL8I2F+JVhZku2nlCaU81YQn/bSQpR/UbAH6DLKG3TfQrHC7bCVBS1cYGrAnJIAGezOfMvAk5IV2E3Y9pWpIvbaCMYreD+WlmytnsfFvYQItSUIc5ZnnmfHWEtj59EVZMdmba24I+cbEcKRsPv94hli6X3LX1PxfTziGbNJKs2yH33RmvoMlqQ9JODXKFf/GzxzqVh0zMMPGOg4irhplgck23Nj7xW6SSScj5gRZ4+RxLIfIwrJa2CU0mcNAYOlmbpLvyMMUU2t/MQVKpz+ogf8gIGsu/pDJwcV02I5nX8JSAQDmN/GFNVSKALpMXcywNfUn2jVKEHMe/2I2M/H6ByePy9s5m8GUdUUZRYOkOBAgrlJ7QzAyIGZ74QYLRGdMCck/mPKLlki45HLrDkx5FP39D/AA6ZMmh0JJAzOnmYdo6Pz5krrRwBLPdQeC+qSlIRLBYAAtZI/eGHRxJCCj4gAWfQ8uUcysve0jr/AB0p7ZRMdwyaiWolBaxcEHUbQqwjECkgEx1CpBCjxJI9t9YreOdF5c0FcoBEzNh8KtctD3esPxeRLXG0TZvHpV8mN/7B1BWhQflcRKpYPZ0Dt4iKPT1kyQooWClQ0PoeY5w0k4uVDR49XjtPaDx+UmtP2WD8SRZjbujIXJqw2Y9IyE/GU8iGfiLF0gAiG+FY4JuvCsDLfmN+6K3ilOUvCQLXxAJB4ns2bxQsSySSVmeOuzpxqwXcsdD5v8oHmVb210Igrol0UqZiQazsp0SG60j+rRA9eQi+0dHJkgJQhCB/Szk7kntKMTfDp9sd/kzrpFF/0ipnAKRJX3qZAL5txkQJU9GKsBIMlTB3ZSFeyo6V+KljVu9gPF2iCfiktIJD7ZhvAmxPJ4JRC+wPnyP0jjeK06pZ4Vy1IJP5klPk+fhFYxSYOIAaR3Grr5K1TJK1caW+BYBGVwzX/eOSdL8FTKmFcl+qUWYlyhR03Y6eW0VePpPsn8p1UejzCekBbgmuR+r6/WH9GhRUShYA2zB+94F6LYIkjiKQfWHdRhTXSG7vpCc/Bv8AEo8f5FP5dnkmnJV2lM3l/j6xU8ZUJdSpsix8cj7QzrevRkC+7kekVuspZqlcas494+NJ7bPeTkelxRZsEmoVZSm5DUnJucdFpKKXIlJQ4T+ZdwHGd1E5PbuaOX9AKJUyslhQ7KO2TpZgn1IPhHQsbquNZCT2QeEMc9GtvbwDjSMyrgz2KnkQoxSsM2aQD2QGyyANhyJtbQC8OCFSUykABgCtdwXWQ1y9+H3A2EAYbSMpUxTDhuHy4gDsQzZ+MLalKpq3WtSgTk78Zcnye/28TN7KuO+kZTyuImZMLAkgN8h9+gjSvnvMCRZiMhfZLDvL/wDWDKqaEkDwYDYQDRpKipZLDfmf09wAD98Yv7DJ6ibwJYB1ZAbWtEModouB2e8Ornp/+Y0CgCpbMkZPmTl9/vElAosqYrTIPblGr0Yxf0lncKUSwSblR++8+kLaZm+E95f5QLXYj1kxSntkLaDLzufGMTVcz4RWsbUpEiyp1seyFA24PFyImKDmybf1PCNNY+8SJrgBl6mFvGx/yofCaoDNA7oOweahcwJN+ZZren+YqKq/uEDzccKQyTfl9Y8sFMXk8iUvZ0HpTVSpMl0qAOo1PIDxjn3R2YApWjl/Mwpn1aphdZMG4OGMVfCoh/shjM6yT+i+LqA/VJSjhFio67kxNJWtDNwtozkeDQrlkMl2uHOb2MFS5WYDukPa5Df4jmUjrLWh0KpK7KDliAoDJtL3bPyMAzpbHY6EZHawv5RpKmABl3t8QzD2t96RuFZcXaD2VqORjwPHXoXYzhSZ6eFYZYyUBcc07i10/OKDWUi5KuFVjmDoRoQdRHU5qeAPnL77p7oX4vh0ucgBTMXIXsWzHo4yMU4M7jp+iTyPHWRcp9nO01agGjIlqsNmy1lBQotqlJUk6gggZNGR0fxfZzt2uuyymV1yuFNz7CLx0W6Ly6ZpswPN/KnUczsfaF/RyglU4UX4i5Z2fkPAfWLQiewyKUtmTc6kB7n2jnVXHpHRrv6CKiqmC/CGbLTw1PexgUzVqLBQSbkpTdRHPshs4hXWISSpCHXpcgu3h6QImtmKBM3NWSU5kHQHO3zhDoKY69BYCUq7ZuLniUCf7f8AA5RrOSggqUlmFisOo5fCkaW18oWiUx4gjhO61ue8X25jOAp9UDcKZz2iXdWlu++UDyHKN+mYFpWuZMACQkEPq6iLBtkg/wBwit4ugrQsE24SeTgEj5Q3E3iCxkniJ8AlI+UCVksdUr+pKvaGRbTQVwmnsXdEcYISL3GcW6RiaVZjxyeOaysJnSjxIYj7zhkmuWkMsFL75HxirLjTe5ZHhyNTq12i/TeFWbGFk7D0HlCGRiW6mg1Nd/Vr3xM8dL0VKpY+6NUqJSpqgBxFIb/qFKs14g68qVwJuxucgeK5bYZADYCA8PrQ5KuVxkzsflEyuIr0CTYNnqT3Bhmbxlb+wpS2wyYp+yCeEB1HdRcHu25DmxgWmPadr5JGwY7cn5RBNq+JXBLFgW97+h8o8m1QSOFPxE39XDtkD9iA0w/o8q1XZxYdo7XD/MDxjZ+LkkAsOT2ya53gJSSGBIbMtqef3rG5nFQYB3+7/ekbo02mJC1BCchn4n/EL+lFYEo6lDgkMT/S9/PLzgiuqxSofNagw3fPyvFW61SlFRLkl4owY9vl9Ilz5NLgvbB00itCY2FLM0Lw4kEHMX3EMZNES2Rh9eQ17J58SX9sqC5M4ZgxEpa9SY6J+E5e7eR+UL63DUKLFIHPLyjJ8tP2j1eC/wDTRTEDe8SmTtlDCrwhUsnh7QHmPrHtEgGxEPeVa2hE4HvjQv6mGOFosHtG86ibIiIqEsfG0A75T0NjHwtbLVKmgtlYMe5rd0TqWZa+LMb7jIiF0hWo8YZ0ZStISe5mcW1fIW+Uc+lpnS30SCYCHRdKjcfmCiNBzYmMkTSCUpY/0n5HytASiqWrY3FzZQGXjkfGCpiBMHELKF27vfX7MC0e2F0k4dpOYc9k83cc/wDPhEQUFj2kHLcQO/HcOFj/ANzfONU1+QIsbKDXHOMSMfQaJR/Kq3j45WjIHLpsHI0LPY3EexvYILMr1JdSfiSHAOT9/wA+cNMNxNU9PE6UjU5nc/L1ivowqonH+VKUQdck+ZtBeEdEaqXxcaUhLlnmZAm9g8PePcCqtTY5/FSwSlJOxIudScsvu0RVNUxAQM2d8/QE+W8TJwWeE/ywi2xJVnpxN6QqqpolKKSFlergj30+7xM4Y6XLC0yFkjiUR339Ccuaj4RBVzuJXBJAORVM5uxf9oBmVa1WsBq5sBswzPIekRjEwkMm/M29NI1QwtjCs4UI4E+J1J184AxCqAShIN982hZWYqA7lyYVmeVq4nvoOW0UY8L9sRlzSvxXss8ioLMbFv8AqofIx5PlpIKSLapPuIVU1QSG8wT7QZ15Z82/VttbODa7MnTQkrpKpRt2kZtqIlpJU2YHRJmq/wCKFkegi89HMSkrXZCJagLlIALcjFskVyQSXJ/5Zn5QNeQ/TkU8Tl7l9HIpYmyi6kTEh7hSVJHqIe4ZiIKUnPRTcvZ8/GOgTsRB37lAt6QjxPBpM11CWAr9UthluzHzeFVlmvY3G6kUcaB8J4lG7ZBL2y7h7xAtKU5m73J738IDxDC5ssOg9YkaZKH1hBMxQJLKSoHYj6mNjE7/AIvYys0z/LoscyakuGdv7b894BqcXEoPYk7C5OwEI5+Mk5ffhpD3oFKTMmrnrTxGUOy7WUp732bwcw74OEur9CK8pU+OP2aU3ROuq5nHMl9Sjh4jMm9lKUnJhmTybvaCh0WkpLdcokf8UPzAYt3PDqqxqcsqTMUQl3CdByiJcq3EC4a4BgH5FPpdIOPEU9322AJwRIfhUptPhP0iRMgoyI2uCj1JA9YyZVkGx+XoI9RiZPxff7QuuT9j1KXo3TVqyWkjve+/fBSJiSGJBI3zEa0ahNVwIS5P5R7lrHxiy4f0SGc0hv0sD5mF8eXpHqtR7K8ilCyyQCdhc+WcQ1PQadMLoCUHdR92joUiRKlDhQkDkBn3mNZlQo2AA9oZO4+ye8nPrRQUfw8n5Gol/wBqlfMRuj+GgHxVRcfplgD1VF2XMA1KuQsIzrSbkAd5g1loS52VIdDQjKo85Z+SoFn4XOknjSyxrwvlzSWPvF1VNCQS6YHnVCrfCxEA2/sZN0il1ZE2WSPTMFsx4+0CUU88uJL6M/1+UOekVKzzEJZWZAyUPr7xVyvjLg5uQ3M5d0FM7Q1WNFrfI+e/LxjSYl2WMxnztrAdNVsSFB9x8wYnTN4bguD93jODXoPltBKKwgajzj2Aly0qL798ZHuMg7Z0niKRZgSNc+4bRGqb2TxMTyMR1M5KwYTEFKszygqtiIjfsZiaMkunkDAlYoTexMAcgsb38fynnAVRMYgl2OZEMUpBTfLeA9jNaKNj+FLlf7aSpO2qX9++K1O65Vi6eTGOq1iCOyrLQ/vFbryUTEkgEOLm7XGWkOx5ddaAvHz72RUHQVPAnrFKKz8TZDlDai6GSRnxL9POH0qbxgFO3nG5szuDuPnAVkp+2FGOJXSAZGBUwZPVp7jnHs7o5JV8KVD/AIm/iNYZI4SXWA+hGsEdWwBSb84Xtmt6KPW9FpsvtSe22mS+4h4GkYutCuFbpOynfxi9/ieIkKDNqM4GxagRNS0xIVsoZ+eYjeSfs8qciOmxrR25K17oOlYkHDpbRwW/aKjjGGzKe4dcvMHVPf8AWIaLFToXG0C8PW5Gq5fTLtPnuLgKG5z9M4SYxhMqaHIHv56jviOjxBwySxP5TkYOSyv6VeQPdClyh7DcS1p+jnOL4WZKt06H794Z9EKjhEwORcEtmQQQR6esWLFKUKSUkW538opiAaed/SbPyP0jpxl+fG5fs5tYv8fKrX8f+C7yCRMEwl0geh384JrpnCxTcQop59t7DxHzj38Sw1Ifx+2iLg9nT5JmVc57gfWNMMQuatMtIfiLX0j2olOLW2jbAKsyKlMxWWR2vrDJ1oCm16Os4ThMumlgJAdu0rUmNJ2IAkjSIZtZxosoXhRU1yEpZNyICsv0iWcbp7fsPqawJhTNr9yw2eElXiClGAVcR3jOWyicWiyHFgAwMeDFxmbxXUFjeCpUxAjGzeEj7/VXFgI2/GHVQhN+JS0bSiDrHtsDhIxmTOMEDxfKKJitN1M9SRkQD5u8W6oxBEtJUSwEc6xbFjNnKmaGw7hFHjzVNk+e5jQ6WpJAOR3iWTU8BuxByO/0hPTV4UADDCUR3wVRrphxk5doNcG4IjIXKlcz5xkZx/YfP9F4n1TBo9RMCs4EnTBrHskE5RO6D0Fz5ds7R4iZw2GTRGiYQb5RLNTrmIHZ7X0zRdSw4ZjlOnKAK+UkoKcwcj7QQZ4uDllA04cLDNJ30jdmpaB+juJFJ6pRZScn2i1S6hxdm3ihYxSFJEyWbi8PcIxETZYPmNjDbW1yQC98WPZ6QGa41jVKDdSC9so2p56WAIj2ahvgN9oRv+wzxFUCBxi411iaYVWIuNt4WVE0K5GMkVpZtozejXG/QTwpIP6dQdDFK6T4J1X82UOw9wNOfdF2KwTspvAxEWIUki20Mi+L2hdTtHNJFQ7XhtT1xZlFxvqIUdIqE002w7CrpO24MCya8biLKxK1yXoRHkca417LjLqwoXuMn+sI8fo7PmM+6IJGIJ0Ux20Mb1GJp4SHBtl9IVGOovaQ3Jki4abQJh1cxCScsocyy4cZ6jeKeC0NaCvaxzinNh32iTxvJ/00PJU1rH77o9Kt7pOcCdcFd8TBTm2exiVydFUEJxGZKPYU6fO0E0uLg/Ec4Uhgdr5bGMnUzXEY4l9MxU12iw8CVXBETTCpmDCKYKlSd+TftDeVSTiApS1JG2p88oF4eP2Z8u/oaKp1HMx6KVtYST583JKi0Dlc1VuNUasb/sF3+iwTSlPxKA8YFnYmAOwkrPkPWAJNBqpyecNKKjHfHtSv2Z+T/RUMWq5y1OsEDRN2H1iKXTcWZYR0NdElSeFSQRrFPq6TqphQcgbcwcoqjNtaS0R14+q3T2ZS4IhQzUPGJKjCpsoOhXENR+Yc+Y7oOw7aG+x1EJeak+ylePDXXRURiChZo8i3KoparlIc8hHsb80f0D8OT/6N5ivSN6ac0ZGRKVrsLROCg0aCqKS0ZGQBqSNFp4jfWMKCLG4OUZGQRn6AKyRbl7RX0VZp5jj4Sbj5xkZFODvpiM/U8l7RcsNrusS4ziabOOb3yMZGRLa02imeyVckWUI86sHtCx1jIyBPbJZpdmzgI1JJ5iMjI0xIXY5JE6UUnMXHIiKhJokn7EZGRVgpqWhGbHLpNoYyMISRZL+IEGSsCSzm3kflGRkLvLe9bGxij+iU4Qhrm2lhEE3AZedvAN7RkZAzktfYbxQ/aAqnDDLHZJ8TAqV6ai7fQxkZFWOnSeyXJKhriEJmk7Ex4qacn5eMZGRuls9vos2B9GwhpkwAqzA0HODKmRxExkZEV032x0JICm0gAjSmoxmYyMjFT0G0eIQ55QwkJ4RGRke32Y0EIRblFR6UpaaDy9v8xkZD8L/IRk9ENOWuId0swqHNoyMjcgyDUKMeRkZCwz//2Q=="/>
          <p:cNvSpPr>
            <a:spLocks noChangeAspect="1" noChangeArrowheads="1"/>
          </p:cNvSpPr>
          <p:nvPr/>
        </p:nvSpPr>
        <p:spPr bwMode="auto">
          <a:xfrm>
            <a:off x="155575" y="-1524000"/>
            <a:ext cx="4762500" cy="3181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194" name="Picture 10" descr="http://scms.machteamsoft.ro/uploads/photos/652x450/652x450_014387-migd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6662"/>
            <a:ext cx="9926828" cy="685133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3810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dirty="0" smtClean="0">
                <a:solidFill>
                  <a:schemeClr val="bg1"/>
                </a:solidFill>
                <a:latin typeface="Berlin Sans FB Demi" pitchFamily="34" charset="0"/>
              </a:rPr>
              <a:t>#1</a:t>
            </a:r>
            <a:endParaRPr lang="en-US" sz="20000" dirty="0">
              <a:solidFill>
                <a:schemeClr val="bg1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</TotalTime>
  <Words>100</Words>
  <Application>Microsoft Office PowerPoint</Application>
  <PresentationFormat>On-screen Show (4:3)</PresentationFormat>
  <Paragraphs>66</Paragraphs>
  <Slides>68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0" baseType="lpstr">
      <vt:lpstr>Office Theme</vt:lpstr>
      <vt:lpstr>Module</vt:lpstr>
      <vt:lpstr>CHAPTER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Cattle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 </vt:lpstr>
      <vt:lpstr>PowerPoint Presentation</vt:lpstr>
      <vt:lpstr>PowerPoint Presentation</vt:lpstr>
      <vt:lpstr>PowerPoint Presentation</vt:lpstr>
      <vt:lpstr>PowerPoint Presentation</vt:lpstr>
      <vt:lpstr>CITY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 nguyen</dc:creator>
  <cp:lastModifiedBy>SON NGUYEN</cp:lastModifiedBy>
  <cp:revision>82</cp:revision>
  <dcterms:created xsi:type="dcterms:W3CDTF">2005-10-06T17:05:19Z</dcterms:created>
  <dcterms:modified xsi:type="dcterms:W3CDTF">2015-03-02T17:32:10Z</dcterms:modified>
</cp:coreProperties>
</file>