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sldIdLst>
    <p:sldId id="256" r:id="rId2"/>
    <p:sldId id="279" r:id="rId3"/>
    <p:sldId id="280" r:id="rId4"/>
    <p:sldId id="281" r:id="rId5"/>
    <p:sldId id="289" r:id="rId6"/>
    <p:sldId id="292" r:id="rId7"/>
    <p:sldId id="290" r:id="rId8"/>
    <p:sldId id="282" r:id="rId9"/>
    <p:sldId id="257" r:id="rId10"/>
    <p:sldId id="272" r:id="rId11"/>
    <p:sldId id="268" r:id="rId12"/>
    <p:sldId id="273" r:id="rId13"/>
    <p:sldId id="258" r:id="rId14"/>
    <p:sldId id="260" r:id="rId15"/>
    <p:sldId id="295" r:id="rId16"/>
    <p:sldId id="293" r:id="rId17"/>
    <p:sldId id="270" r:id="rId18"/>
    <p:sldId id="291" r:id="rId19"/>
    <p:sldId id="283" r:id="rId20"/>
    <p:sldId id="297" r:id="rId21"/>
    <p:sldId id="296" r:id="rId22"/>
    <p:sldId id="298" r:id="rId23"/>
    <p:sldId id="284" r:id="rId24"/>
    <p:sldId id="285" r:id="rId25"/>
    <p:sldId id="286" r:id="rId26"/>
    <p:sldId id="300" r:id="rId27"/>
    <p:sldId id="301" r:id="rId28"/>
    <p:sldId id="302" r:id="rId29"/>
    <p:sldId id="287" r:id="rId30"/>
    <p:sldId id="288" r:id="rId31"/>
    <p:sldId id="276" r:id="rId32"/>
    <p:sldId id="303" r:id="rId33"/>
    <p:sldId id="277" r:id="rId34"/>
    <p:sldId id="307" r:id="rId35"/>
    <p:sldId id="306" r:id="rId36"/>
    <p:sldId id="278" r:id="rId37"/>
    <p:sldId id="265" r:id="rId38"/>
    <p:sldId id="267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2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ADBB4CF-23CA-4344-A2EB-48D292979DC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9224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ADB58-1BB1-469E-B0C6-E4AEF90D0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4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357DE95-A308-4D6D-A4FF-351DCE488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41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D6CEE-A84D-4DEB-AEF4-7A7EFD2F3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6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891ADF-EB17-4AE9-9785-3E54098EB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58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3E5FD-908E-45FA-BC19-995C89B0D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8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38203-4AE0-48DF-A14A-8303D91A8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4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C8974-1EA7-42FF-B962-E972243A6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1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FDF1A-417D-4A54-A79F-D396BD8DA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21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08637-5F97-4523-B12E-6BFAB5C5A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8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20C7FE-9388-4691-933F-B575314E5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6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9587E53-3A50-4DEE-BD1B-E6CC257DF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62" r:id="rId2"/>
    <p:sldLayoutId id="2147483870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71" r:id="rId9"/>
    <p:sldLayoutId id="2147483868" r:id="rId10"/>
    <p:sldLayoutId id="21474838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Jazz age</a:t>
            </a:r>
            <a:endParaRPr lang="en-US" dirty="0"/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87" name="Content Placeholder 4" descr="drinki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886200"/>
            <a:ext cx="3733800" cy="2486025"/>
          </a:xfrm>
        </p:spPr>
      </p:pic>
      <p:pic>
        <p:nvPicPr>
          <p:cNvPr id="16388" name="Picture 4" descr="alcoh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0"/>
            <a:ext cx="4286250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drink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471988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PROHIBITION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Enforcement?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“moonshine”, smuggled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“Speakeasy”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Organized crime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Al Capone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Bootlegging:  $$$ profits</a:t>
            </a:r>
          </a:p>
        </p:txBody>
      </p:sp>
      <p:pic>
        <p:nvPicPr>
          <p:cNvPr id="19460" name="Picture 4" descr="ea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2400"/>
            <a:ext cx="38100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cap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0"/>
            <a:ext cx="2524125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7348" name="Picture 4" descr="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3260725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 descr="mark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139700"/>
            <a:ext cx="4584700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+ Living standards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Electricity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Appliances</a:t>
            </a:r>
          </a:p>
        </p:txBody>
      </p:sp>
      <p:pic>
        <p:nvPicPr>
          <p:cNvPr id="19460" name="Picture 6" descr="frozen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71800"/>
            <a:ext cx="58293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MASS MEDIA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Advertising</a:t>
            </a:r>
          </a:p>
          <a:p>
            <a:pPr lvl="1" eaLnBrk="1" hangingPunct="1"/>
            <a:r>
              <a:rPr lang="en-US" dirty="0" smtClean="0"/>
              <a:t>Listerine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21508" name="Picture 5" descr="lister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9773"/>
            <a:ext cx="4318000" cy="638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2531" name="Content Placeholder 3" descr="lucstr3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535238"/>
            <a:ext cx="5461000" cy="4322762"/>
          </a:xfrm>
        </p:spPr>
      </p:pic>
      <p:pic>
        <p:nvPicPr>
          <p:cNvPr id="22532" name="Picture 4" descr="campaign_cok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31813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Radio</a:t>
            </a:r>
          </a:p>
          <a:p>
            <a:pPr lvl="1" eaLnBrk="1" hangingPunct="1"/>
            <a:r>
              <a:rPr lang="en-US" dirty="0" smtClean="0"/>
              <a:t>NBC, CBS</a:t>
            </a:r>
          </a:p>
          <a:p>
            <a:pPr lvl="1" eaLnBrk="1" hangingPunct="1"/>
            <a:r>
              <a:rPr lang="en-US" dirty="0" smtClean="0"/>
              <a:t>Shows, music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Flapper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Movies, novels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Young, short skirts</a:t>
            </a:r>
          </a:p>
        </p:txBody>
      </p:sp>
      <p:pic>
        <p:nvPicPr>
          <p:cNvPr id="4" name="Picture 4" descr="Flap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04800"/>
            <a:ext cx="485775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lapper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43200"/>
            <a:ext cx="4572000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2819400" cy="806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Before WW1</a:t>
            </a:r>
            <a:endParaRPr lang="en-US" sz="2800" dirty="0"/>
          </a:p>
        </p:txBody>
      </p:sp>
      <p:pic>
        <p:nvPicPr>
          <p:cNvPr id="25603" name="Content Placeholder 3" descr="diana-vreelan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00150"/>
            <a:ext cx="3733800" cy="5657850"/>
          </a:xfrm>
        </p:spPr>
      </p:pic>
      <p:pic>
        <p:nvPicPr>
          <p:cNvPr id="25604" name="Content Placeholder 4" descr="A_flapper_625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990600"/>
            <a:ext cx="3713163" cy="5651500"/>
          </a:xfrm>
        </p:spPr>
      </p:pic>
      <p:pic>
        <p:nvPicPr>
          <p:cNvPr id="25605" name="Content Placeholder 4" descr="A_flapper_6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1413"/>
            <a:ext cx="3754438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562600" y="0"/>
            <a:ext cx="2819400" cy="806450"/>
          </a:xfrm>
          <a:prstGeom prst="rect">
            <a:avLst/>
          </a:prstGeom>
        </p:spPr>
        <p:txBody>
          <a:bodyPr lIns="45720" tIns="0" rIns="45720" bIns="0" anchor="b">
            <a:normAutofit/>
          </a:bodyPr>
          <a:lstStyle/>
          <a:p>
            <a:pPr>
              <a:defRPr/>
            </a:pPr>
            <a:r>
              <a:rPr lang="en-US" sz="2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1920’s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NATIONAL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Emerging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$$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Post-war</a:t>
            </a:r>
          </a:p>
          <a:p>
            <a:pPr eaLnBrk="1" hangingPunct="1"/>
            <a:r>
              <a:rPr lang="en-US" smtClean="0"/>
              <a:t>Causes?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7651" name="Content Placeholder 3" descr="cok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0"/>
            <a:ext cx="3606800" cy="3500438"/>
          </a:xfrm>
        </p:spPr>
      </p:pic>
      <p:pic>
        <p:nvPicPr>
          <p:cNvPr id="27652" name="Picture 4" descr="dallas-cowboys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005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GeorgeLopez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"/>
            <a:ext cx="40005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will-smith-400a31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95600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NATIONAL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Emerging </a:t>
            </a:r>
          </a:p>
          <a:p>
            <a:pPr eaLnBrk="1" hangingPunct="1"/>
            <a:r>
              <a:rPr lang="en-US" dirty="0" smtClean="0"/>
              <a:t>Same experiences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9699" name="Content Placeholder 3" descr="Univers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0"/>
            <a:ext cx="4673600" cy="3352800"/>
          </a:xfrm>
        </p:spPr>
      </p:pic>
      <p:pic>
        <p:nvPicPr>
          <p:cNvPr id="29700" name="Picture 4" descr="Warner_Br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5410200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20th_century_fox_television_TCF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685800"/>
            <a:ext cx="41005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HOLLYWOOD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N.Y. to Hollywood</a:t>
            </a:r>
          </a:p>
          <a:p>
            <a:pPr eaLnBrk="1" hangingPunct="1"/>
            <a:r>
              <a:rPr lang="en-US" dirty="0" smtClean="0"/>
              <a:t>Russian Jewish immigrants</a:t>
            </a:r>
          </a:p>
          <a:p>
            <a:pPr eaLnBrk="1" hangingPunct="1"/>
            <a:r>
              <a:rPr lang="en-US" dirty="0" smtClean="0"/>
              <a:t>Consolidated</a:t>
            </a:r>
          </a:p>
          <a:p>
            <a:pPr eaLnBrk="1" hangingPunct="1"/>
            <a:r>
              <a:rPr lang="en-US" dirty="0" smtClean="0"/>
              <a:t>MGM, Universal</a:t>
            </a:r>
          </a:p>
          <a:p>
            <a:pPr eaLnBrk="1" hangingPunct="1"/>
            <a:r>
              <a:rPr lang="en-US" dirty="0" smtClean="0"/>
              <a:t>Movie stars</a:t>
            </a:r>
          </a:p>
          <a:p>
            <a:pPr eaLnBrk="1" hangingPunct="1"/>
            <a:r>
              <a:rPr lang="en-US" dirty="0" smtClean="0"/>
              <a:t>L.A. ideal</a:t>
            </a:r>
          </a:p>
        </p:txBody>
      </p:sp>
      <p:pic>
        <p:nvPicPr>
          <p:cNvPr id="4" name="Picture 3" descr="hollywood-sign-addre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05200"/>
            <a:ext cx="42672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HARLEM RENAISSANCE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Harlem</a:t>
            </a:r>
          </a:p>
          <a:p>
            <a:pPr lvl="1" eaLnBrk="1" hangingPunct="1"/>
            <a:r>
              <a:rPr lang="en-US" dirty="0" smtClean="0"/>
              <a:t>Cultural capital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Black arts movement 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18" dur="indefinite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1" dur="indefinite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6" dur="indefinite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allAtOnce"/>
      <p:bldP spid="14339" grpI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Harlem</a:t>
            </a:r>
          </a:p>
          <a:p>
            <a:pPr lvl="1" eaLnBrk="1" hangingPunct="1"/>
            <a:r>
              <a:rPr lang="en-US" dirty="0" smtClean="0"/>
              <a:t>Intellectuals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15" dur="indefinite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18" dur="indefinite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allAtOnce"/>
      <p:bldP spid="55299" grpI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Poets:  Langston Hughes, Claude McKay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Writers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“Jazz Age”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700" smtClean="0"/>
              <a:t>Louis Armstrong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000" smtClean="0"/>
          </a:p>
        </p:txBody>
      </p:sp>
      <p:pic>
        <p:nvPicPr>
          <p:cNvPr id="4" name="Picture 3" descr="stagg0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0"/>
            <a:ext cx="27336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uis-armstro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52800"/>
            <a:ext cx="4130675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CLAUDE MCKAY</a:t>
            </a:r>
            <a:endParaRPr lang="en-US" dirty="0"/>
          </a:p>
        </p:txBody>
      </p:sp>
      <p:pic>
        <p:nvPicPr>
          <p:cNvPr id="4" name="Content Placeholder 3" descr="mckay_alle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524000"/>
            <a:ext cx="3475038" cy="48466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20 Louis Armstrong - I'm Not Rough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76800" y="3116062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239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LOUIS ARMSTRONG</a:t>
            </a:r>
            <a:endParaRPr lang="en-US" dirty="0"/>
          </a:p>
        </p:txBody>
      </p:sp>
      <p:pic>
        <p:nvPicPr>
          <p:cNvPr id="5" name="Picture 4" descr="duk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3625850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21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Poets:  Langston Hughes, Claude McKay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Writers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“Jazz Age”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700" dirty="0" smtClean="0"/>
              <a:t>Duke Ellington</a:t>
            </a:r>
            <a:endParaRPr lang="en-US" sz="1700" dirty="0"/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Y</a:t>
            </a:r>
            <a:r>
              <a:rPr lang="en-US" sz="2000" dirty="0" smtClean="0"/>
              <a:t>oung Whites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Alcohol, music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700" dirty="0" smtClean="0"/>
              <a:t>Organized crime</a:t>
            </a:r>
          </a:p>
          <a:p>
            <a:pPr lvl="1" eaLnBrk="1" hangingPunct="1">
              <a:lnSpc>
                <a:spcPct val="90000"/>
              </a:lnSpc>
            </a:pPr>
            <a:endParaRPr lang="en-US" sz="17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Segregated </a:t>
            </a:r>
          </a:p>
        </p:txBody>
      </p:sp>
      <p:pic>
        <p:nvPicPr>
          <p:cNvPr id="5" name="Picture 4" descr="CottonClub-19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52800"/>
            <a:ext cx="385603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Capital investment</a:t>
            </a:r>
          </a:p>
          <a:p>
            <a:pPr lvl="1" eaLnBrk="1" hangingPunct="1"/>
            <a:r>
              <a:rPr lang="en-US" dirty="0" smtClean="0"/>
              <a:t>Mass production, machines 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Electricity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“Auto” Age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Segregation, violence, and racism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Attitudes towards sex</a:t>
            </a:r>
          </a:p>
          <a:p>
            <a:pPr eaLnBrk="1" hangingPunct="1"/>
            <a:r>
              <a:rPr lang="en-US" dirty="0" smtClean="0"/>
              <a:t>Sex, advertising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Attitudes towards sex</a:t>
            </a:r>
          </a:p>
          <a:p>
            <a:pPr eaLnBrk="1" hangingPunct="1"/>
            <a:r>
              <a:rPr lang="en-US" dirty="0" smtClean="0"/>
              <a:t>Sex, advertising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YOUNG</a:t>
            </a:r>
            <a:endParaRPr lang="en-US" dirty="0"/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Rebellion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Music, style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28852"/>
            <a:ext cx="6743700" cy="6743700"/>
          </a:xfrm>
        </p:spPr>
      </p:pic>
    </p:spTree>
    <p:extLst>
      <p:ext uri="{BB962C8B-B14F-4D97-AF65-F5344CB8AC3E}">
        <p14:creationId xmlns:p14="http://schemas.microsoft.com/office/powerpoint/2010/main" val="394382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724"/>
            <a:ext cx="7239000" cy="5019675"/>
          </a:xfrm>
        </p:spPr>
        <p:txBody>
          <a:bodyPr/>
          <a:lstStyle/>
          <a:p>
            <a:r>
              <a:rPr lang="en-US" dirty="0" smtClean="0"/>
              <a:t>1890-1925:  common</a:t>
            </a:r>
          </a:p>
          <a:p>
            <a:r>
              <a:rPr lang="en-US" dirty="0" smtClean="0"/>
              <a:t>“calling”</a:t>
            </a:r>
          </a:p>
          <a:p>
            <a:pPr lvl="1"/>
            <a:r>
              <a:rPr lang="en-US" dirty="0" smtClean="0"/>
              <a:t>Pre-1880’s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Lower class, urban-industrial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Private to public</a:t>
            </a:r>
          </a:p>
          <a:p>
            <a:r>
              <a:rPr lang="en-US" dirty="0" smtClean="0"/>
              <a:t>Power:  women to men</a:t>
            </a:r>
          </a:p>
          <a:p>
            <a:pPr lvl="1"/>
            <a:r>
              <a:rPr lang="en-US" dirty="0" smtClean="0"/>
              <a:t>Men’s world, money</a:t>
            </a:r>
          </a:p>
          <a:p>
            <a:endParaRPr lang="en-US" dirty="0" smtClean="0"/>
          </a:p>
          <a:p>
            <a:r>
              <a:rPr lang="en-US" dirty="0" smtClean="0"/>
              <a:t>Economics?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8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SLANG</a:t>
            </a:r>
          </a:p>
        </p:txBody>
      </p:sp>
      <p:sp>
        <p:nvSpPr>
          <p:cNvPr id="7475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Beef:  complaint, to complain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Gold digger:  woman who pursues men for $$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Jack:  money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Knock up:  sexual innuendo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Pipe down:  stop talking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Level with me:  be honest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Tight:  attractive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LOST GENERATION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Famous writers </a:t>
            </a:r>
          </a:p>
          <a:p>
            <a:pPr eaLnBrk="1" hangingPunct="1"/>
            <a:r>
              <a:rPr lang="en-US" dirty="0" smtClean="0"/>
              <a:t>Anti-materialism</a:t>
            </a:r>
          </a:p>
          <a:p>
            <a:pPr eaLnBrk="1" hangingPunct="1"/>
            <a:r>
              <a:rPr lang="en-US" dirty="0" smtClean="0"/>
              <a:t>Hemingway, Fitzgerald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44036" name="Picture 3" descr="f_scott_fitzgerald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3806824" cy="515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POLITICS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Isolationism</a:t>
            </a:r>
          </a:p>
          <a:p>
            <a:pPr eaLnBrk="1" hangingPunct="1"/>
            <a:r>
              <a:rPr lang="en-US" dirty="0" smtClean="0"/>
              <a:t>Stock market crash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15" dur="indefinite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0" dur="indefinite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allAtOnce"/>
      <p:bldP spid="18435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Culture </a:t>
            </a:r>
          </a:p>
          <a:p>
            <a:pPr eaLnBrk="1" hangingPunct="1"/>
            <a:r>
              <a:rPr lang="en-US" dirty="0" smtClean="0"/>
              <a:t>1920’s: 85% cars</a:t>
            </a:r>
          </a:p>
          <a:p>
            <a:pPr eaLnBrk="1" hangingPunct="1"/>
            <a:r>
              <a:rPr lang="en-US" dirty="0" smtClean="0"/>
              <a:t>1 in 14</a:t>
            </a:r>
          </a:p>
          <a:p>
            <a:pPr eaLnBrk="1" hangingPunct="1"/>
            <a:r>
              <a:rPr lang="en-US" dirty="0" smtClean="0"/>
              <a:t>New markets</a:t>
            </a:r>
          </a:p>
          <a:p>
            <a:pPr lvl="1" eaLnBrk="1" hangingPunct="1"/>
            <a:r>
              <a:rPr lang="en-US" dirty="0" smtClean="0"/>
              <a:t>Leisure, travel</a:t>
            </a:r>
          </a:p>
          <a:p>
            <a:pPr marL="292100" lvl="1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Social norms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4" name="Picture 3" descr="KidsinAu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0"/>
            <a:ext cx="484822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98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98" decel="100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98" decel="100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98" decel="100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239000" cy="48466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Cities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L.A. – 5</a:t>
            </a:r>
            <a:r>
              <a:rPr lang="en-US" baseline="30000" dirty="0" smtClean="0">
                <a:solidFill>
                  <a:schemeClr val="tx1">
                    <a:tint val="8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 largest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endParaRPr lang="en-US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Suburbs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Excluded minorities, working class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US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Latinos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Barrios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N.Y., L.A.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pic>
        <p:nvPicPr>
          <p:cNvPr id="4" name="Picture 3" descr="2488689304_e9a8ac7ec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"/>
            <a:ext cx="51339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t4779n9pn_000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86150"/>
            <a:ext cx="522922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s_Angeles,_192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533400"/>
            <a:ext cx="542766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Miami-Beach-Casino-1920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819400"/>
            <a:ext cx="4381500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1267" name="Content Placeholder 3" descr="mcdonald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"/>
            <a:ext cx="4252913" cy="3189288"/>
          </a:xfrm>
        </p:spPr>
      </p:pic>
      <p:pic>
        <p:nvPicPr>
          <p:cNvPr id="11268" name="Picture 4" descr="south_coast_plaza.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0040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Country Club Plaza, 1922</a:t>
            </a:r>
          </a:p>
          <a:p>
            <a:pPr lvl="1" eaLnBrk="1" hangingPunct="1"/>
            <a:r>
              <a:rPr lang="en-US" smtClean="0"/>
              <a:t>K.C.</a:t>
            </a:r>
          </a:p>
          <a:p>
            <a:pPr lvl="1" eaLnBrk="1" hangingPunct="1"/>
            <a:r>
              <a:rPr lang="en-US" smtClean="0"/>
              <a:t>Shopping center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White Castle, 1921</a:t>
            </a:r>
          </a:p>
          <a:p>
            <a:pPr lvl="1" eaLnBrk="1" hangingPunct="1"/>
            <a:r>
              <a:rPr lang="en-US" smtClean="0"/>
              <a:t>First fast food chain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4" name="Picture 3" descr="kansas-city-missouri-downtown_at_twighl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38400"/>
            <a:ext cx="49276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arold_and_kumar_go_to_white_cast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0"/>
            <a:ext cx="435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WhiteCastle_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Welfare capitalism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Benefits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5% of workers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71% </a:t>
            </a:r>
          </a:p>
          <a:p>
            <a:pPr lvl="1" eaLnBrk="1" hangingPunct="1"/>
            <a:r>
              <a:rPr lang="en-US" dirty="0" smtClean="0"/>
              <a:t>Below “decent standards”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KKK</a:t>
            </a:r>
          </a:p>
          <a:p>
            <a:pPr lvl="1" eaLnBrk="1" hangingPunct="1"/>
            <a:r>
              <a:rPr lang="en-US" dirty="0" smtClean="0"/>
              <a:t>Revival </a:t>
            </a:r>
          </a:p>
          <a:p>
            <a:pPr lvl="1" eaLnBrk="1" hangingPunct="1"/>
            <a:r>
              <a:rPr lang="en-US" dirty="0" smtClean="0"/>
              <a:t>National, middle-class, white-collar</a:t>
            </a:r>
          </a:p>
          <a:p>
            <a:pPr lvl="1" eaLnBrk="1" hangingPunct="1"/>
            <a:r>
              <a:rPr lang="en-US" dirty="0" smtClean="0"/>
              <a:t>Catholics, Jews, others</a:t>
            </a:r>
          </a:p>
          <a:p>
            <a:pPr lvl="1" eaLnBrk="1" hangingPunct="1"/>
            <a:r>
              <a:rPr lang="en-US" dirty="0" smtClean="0"/>
              <a:t>3 million members</a:t>
            </a:r>
          </a:p>
          <a:p>
            <a:pPr lvl="1" eaLnBrk="1" hangingPunct="1"/>
            <a:r>
              <a:rPr lang="en-US" dirty="0" smtClean="0"/>
              <a:t>Today? 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353</TotalTime>
  <Words>321</Words>
  <Application>Microsoft Office PowerPoint</Application>
  <PresentationFormat>On-screen Show (4:3)</PresentationFormat>
  <Paragraphs>149</Paragraphs>
  <Slides>38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Trebuchet MS</vt:lpstr>
      <vt:lpstr>Wingdings</vt:lpstr>
      <vt:lpstr>Wingdings 2</vt:lpstr>
      <vt:lpstr>Opulent</vt:lpstr>
      <vt:lpstr>Jazz age</vt:lpstr>
      <vt:lpstr>$$ expansion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Welfare capitalism</vt:lpstr>
      <vt:lpstr>PowerPoint Presentation</vt:lpstr>
      <vt:lpstr>PowerPoint Presentation</vt:lpstr>
      <vt:lpstr>PROHIBITION</vt:lpstr>
      <vt:lpstr>PowerPoint Presentation</vt:lpstr>
      <vt:lpstr>PowerPoint Presentation</vt:lpstr>
      <vt:lpstr>MASS MEDIA</vt:lpstr>
      <vt:lpstr>PowerPoint Presentation</vt:lpstr>
      <vt:lpstr>PowerPoint Presentation</vt:lpstr>
      <vt:lpstr>PowerPoint Presentation</vt:lpstr>
      <vt:lpstr>Before WW1</vt:lpstr>
      <vt:lpstr>NATIONAL CULTURE</vt:lpstr>
      <vt:lpstr>PowerPoint Presentation</vt:lpstr>
      <vt:lpstr>NATIONAL CULTURE</vt:lpstr>
      <vt:lpstr>PowerPoint Presentation</vt:lpstr>
      <vt:lpstr>HOLLYWOOD</vt:lpstr>
      <vt:lpstr>HARLEM RENAISSANCE</vt:lpstr>
      <vt:lpstr>PowerPoint Presentation</vt:lpstr>
      <vt:lpstr>PowerPoint Presentation</vt:lpstr>
      <vt:lpstr>CLAUDE MCKAY</vt:lpstr>
      <vt:lpstr>LOUIS ARMSTRONG</vt:lpstr>
      <vt:lpstr>PowerPoint Presentation</vt:lpstr>
      <vt:lpstr>PowerPoint Presentation</vt:lpstr>
      <vt:lpstr>PowerPoint Presentation</vt:lpstr>
      <vt:lpstr>PowerPoint Presentation</vt:lpstr>
      <vt:lpstr>YOUNG</vt:lpstr>
      <vt:lpstr>PowerPoint Presentation</vt:lpstr>
      <vt:lpstr>dating</vt:lpstr>
      <vt:lpstr>SLANG</vt:lpstr>
      <vt:lpstr>LOST GENERATION</vt:lpstr>
      <vt:lpstr>POLITICS</vt:lpstr>
    </vt:vector>
  </TitlesOfParts>
  <Company>LA HARBOR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 nguyen</dc:creator>
  <cp:lastModifiedBy>sherman</cp:lastModifiedBy>
  <cp:revision>77</cp:revision>
  <dcterms:created xsi:type="dcterms:W3CDTF">2005-09-24T15:28:04Z</dcterms:created>
  <dcterms:modified xsi:type="dcterms:W3CDTF">2014-03-26T04:06:16Z</dcterms:modified>
</cp:coreProperties>
</file>