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71" r:id="rId4"/>
    <p:sldId id="261" r:id="rId5"/>
    <p:sldId id="262" r:id="rId6"/>
    <p:sldId id="285" r:id="rId7"/>
    <p:sldId id="277" r:id="rId8"/>
    <p:sldId id="280" r:id="rId9"/>
    <p:sldId id="281" r:id="rId10"/>
    <p:sldId id="265" r:id="rId11"/>
    <p:sldId id="286" r:id="rId12"/>
    <p:sldId id="266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>
      <p:cViewPr varScale="1">
        <p:scale>
          <a:sx n="106" d="100"/>
          <a:sy n="106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71DF2A-C5D1-486F-A69F-5A9A79BABC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9F2236-3355-41DC-A85C-23BD3667D3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33256A6-BE94-44D6-93A1-96F2EA8520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480B6A-8023-44BB-909F-9BA5ACC792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0E637C-780A-44FF-A75D-C203866EBB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4CA530-F9AA-4C80-8D39-C3B20A280F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0E9F1D-0EAB-413B-B647-EE619FDD8C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17BEF4-B563-4A84-A940-C0E42EAA34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389E5B-4450-4CC6-AE39-A9EEC22EB3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1A5BA1-15DF-41A3-980E-8C517E1C9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8884B2-271F-4ED5-A904-E2712296FD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29C48B-E487-410F-8E22-384FB9DF24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990600"/>
            <a:ext cx="7772400" cy="1736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0" dirty="0"/>
              <a:t/>
            </a:r>
            <a:br>
              <a:rPr lang="en-US" sz="4800" b="0" dirty="0"/>
            </a:br>
            <a:r>
              <a:rPr lang="en-US" sz="4800" b="0" dirty="0" smtClean="0"/>
              <a:t>COLD WAR</a:t>
            </a:r>
            <a:endParaRPr lang="en-US" sz="4800" b="0" dirty="0"/>
          </a:p>
        </p:txBody>
      </p:sp>
      <p:sp>
        <p:nvSpPr>
          <p:cNvPr id="8195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981200"/>
            <a:ext cx="7848600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China</a:t>
            </a:r>
          </a:p>
          <a:p>
            <a:pPr marL="109728" indent="0" eaLnBrk="1" hangingPunct="1">
              <a:buNone/>
            </a:pPr>
            <a:endParaRPr lang="en-US" sz="2800" dirty="0" smtClean="0"/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85175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h27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67149"/>
            <a:ext cx="4775200" cy="6741458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2057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Israel vs. Arabs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0"/>
            <a:ext cx="8385175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MIDDLE EAST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ch27_0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44600" y="309563"/>
            <a:ext cx="6451600" cy="60912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ch27_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3613" y="304800"/>
            <a:ext cx="4700587" cy="609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2057400"/>
            <a:ext cx="800735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U.S.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Soviet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Competing values?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385175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ORIGINS</a:t>
            </a:r>
            <a:endParaRPr lang="en-US" dirty="0"/>
          </a:p>
        </p:txBody>
      </p:sp>
      <p:pic>
        <p:nvPicPr>
          <p:cNvPr id="4" name="Picture 3" descr="Cold-War-Fla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22644"/>
            <a:ext cx="5181600" cy="2779942"/>
          </a:xfrm>
          <a:prstGeom prst="rect">
            <a:avLst/>
          </a:prstGeom>
        </p:spPr>
      </p:pic>
      <p:pic>
        <p:nvPicPr>
          <p:cNvPr id="5" name="Picture 4" descr="print-bipol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971800"/>
            <a:ext cx="3810000" cy="3048000"/>
          </a:xfrm>
          <a:prstGeom prst="rect">
            <a:avLst/>
          </a:prstGeom>
        </p:spPr>
      </p:pic>
      <p:pic>
        <p:nvPicPr>
          <p:cNvPr id="6" name="Picture 5" descr="cold-wa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3400" y="3276600"/>
            <a:ext cx="4953000" cy="3368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h27_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38313" y="381000"/>
            <a:ext cx="5576887" cy="609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981200"/>
            <a:ext cx="7848600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George Kennan</a:t>
            </a:r>
          </a:p>
          <a:p>
            <a:pPr marL="109728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sz="2800" dirty="0"/>
              <a:t>C</a:t>
            </a:r>
            <a:r>
              <a:rPr lang="en-US" sz="2800" dirty="0" smtClean="0"/>
              <a:t>ommunism</a:t>
            </a:r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385175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Containment</a:t>
            </a:r>
            <a:endParaRPr lang="en-US" dirty="0"/>
          </a:p>
        </p:txBody>
      </p:sp>
      <p:pic>
        <p:nvPicPr>
          <p:cNvPr id="4" name="Picture 3" descr="mkenn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5954" y="1295400"/>
            <a:ext cx="4781092" cy="5108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2138" y="1828800"/>
            <a:ext cx="8007350" cy="4191000"/>
          </a:xfrm>
        </p:spPr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ontainment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“support free peoples”    --Harry Truman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385175" cy="1431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Truman </a:t>
            </a:r>
            <a:r>
              <a:rPr lang="en-US" dirty="0"/>
              <a:t>Doctrine</a:t>
            </a:r>
          </a:p>
        </p:txBody>
      </p:sp>
      <p:pic>
        <p:nvPicPr>
          <p:cNvPr id="4" name="Picture 3" descr="coldwarcom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1394" y="3581400"/>
            <a:ext cx="3458094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countries </a:t>
            </a:r>
          </a:p>
          <a:p>
            <a:pPr lvl="1"/>
            <a:r>
              <a:rPr lang="en-US" dirty="0"/>
              <a:t>Greece, Turkey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13342"/>
            <a:ext cx="7362824" cy="429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96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D.O.D.</a:t>
            </a:r>
          </a:p>
          <a:p>
            <a:pPr eaLnBrk="1" hangingPunct="1"/>
            <a:r>
              <a:rPr lang="en-US" dirty="0" smtClean="0"/>
              <a:t>NSC</a:t>
            </a:r>
          </a:p>
          <a:p>
            <a:pPr eaLnBrk="1" hangingPunct="1"/>
            <a:r>
              <a:rPr lang="en-US" dirty="0" smtClean="0"/>
              <a:t>CIA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NATIONAL SECURITY ACT (1947)</a:t>
            </a:r>
            <a:endParaRPr lang="en-US" dirty="0"/>
          </a:p>
        </p:txBody>
      </p:sp>
      <p:pic>
        <p:nvPicPr>
          <p:cNvPr id="4" name="Picture 3" descr="cold-w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998955"/>
            <a:ext cx="6911406" cy="4200524"/>
          </a:xfrm>
          <a:prstGeom prst="rect">
            <a:avLst/>
          </a:prstGeom>
        </p:spPr>
      </p:pic>
      <p:pic>
        <p:nvPicPr>
          <p:cNvPr id="5" name="Picture 4" descr="CIA_se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124200"/>
            <a:ext cx="3352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 </a:t>
            </a:r>
          </a:p>
          <a:p>
            <a:pPr lvl="1"/>
            <a:r>
              <a:rPr lang="en-US" dirty="0" smtClean="0"/>
              <a:t>Military bases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L.A.</a:t>
            </a:r>
          </a:p>
          <a:p>
            <a:r>
              <a:rPr lang="en-US" dirty="0" smtClean="0"/>
              <a:t>50’s, 60’s:  workers</a:t>
            </a:r>
          </a:p>
          <a:p>
            <a:pPr lvl="1"/>
            <a:r>
              <a:rPr lang="en-US" dirty="0" smtClean="0"/>
              <a:t>Defense, aerospace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O.C., S.F.</a:t>
            </a:r>
          </a:p>
          <a:p>
            <a:endParaRPr lang="en-US" dirty="0" smtClean="0"/>
          </a:p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MILITARY-INDUSTRIAL </a:t>
            </a:r>
            <a:endParaRPr lang="en-US" dirty="0"/>
          </a:p>
        </p:txBody>
      </p:sp>
      <p:pic>
        <p:nvPicPr>
          <p:cNvPr id="4" name="Picture 3" descr="Downey_CA_50s_HoundD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795016"/>
            <a:ext cx="4724398" cy="2826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Family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Spending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68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Lucida Sans Unicode</vt:lpstr>
      <vt:lpstr>Verdana</vt:lpstr>
      <vt:lpstr>Wingdings</vt:lpstr>
      <vt:lpstr>Wingdings 2</vt:lpstr>
      <vt:lpstr>Wingdings 3</vt:lpstr>
      <vt:lpstr>Concourse</vt:lpstr>
      <vt:lpstr> COLD WAR</vt:lpstr>
      <vt:lpstr>ORIGINS</vt:lpstr>
      <vt:lpstr>PowerPoint Presentation</vt:lpstr>
      <vt:lpstr>Containment</vt:lpstr>
      <vt:lpstr>Truman Doctrine</vt:lpstr>
      <vt:lpstr>PowerPoint Presentation</vt:lpstr>
      <vt:lpstr>NATIONAL SECURITY ACT (1947)</vt:lpstr>
      <vt:lpstr>MILITARY-INDUSTRIAL </vt:lpstr>
      <vt:lpstr>CULTURE</vt:lpstr>
      <vt:lpstr>ASIA</vt:lpstr>
      <vt:lpstr>PowerPoint Presentation</vt:lpstr>
      <vt:lpstr>MIDDLE EAST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27 Chills and Fever During the Cold War, 1945-1960</dc:title>
  <dc:creator>Todd Fibus</dc:creator>
  <cp:lastModifiedBy>sherman</cp:lastModifiedBy>
  <cp:revision>19</cp:revision>
  <dcterms:created xsi:type="dcterms:W3CDTF">2003-03-31T15:11:38Z</dcterms:created>
  <dcterms:modified xsi:type="dcterms:W3CDTF">2014-04-27T06:01:57Z</dcterms:modified>
</cp:coreProperties>
</file>