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64" r:id="rId4"/>
    <p:sldId id="281" r:id="rId5"/>
    <p:sldId id="268" r:id="rId6"/>
    <p:sldId id="270" r:id="rId7"/>
    <p:sldId id="271" r:id="rId8"/>
    <p:sldId id="272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66" r:id="rId19"/>
    <p:sldId id="282" r:id="rId20"/>
    <p:sldId id="26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9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6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0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1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20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9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8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9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5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A6A1A-2786-4797-9334-13356FCB872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A656A-6F73-4F58-887A-BF29D0941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2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dsa.csupomona.edu/apisc/images/APISC_Mural_760_x_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-152400"/>
            <a:ext cx="10315574" cy="71141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81000"/>
            <a:ext cx="5715000" cy="995363"/>
          </a:xfrm>
        </p:spPr>
        <p:txBody>
          <a:bodyPr>
            <a:noAutofit/>
          </a:bodyPr>
          <a:lstStyle/>
          <a:p>
            <a:r>
              <a:rPr lang="en-US" sz="8000" dirty="0" smtClean="0">
                <a:latin typeface="Britannic Bold" panose="020B0903060703020204" pitchFamily="34" charset="0"/>
              </a:rPr>
              <a:t>CHAPTER 1</a:t>
            </a:r>
            <a:endParaRPr lang="en-US" sz="8000" dirty="0">
              <a:latin typeface="Britannic Bold" panose="020B09030607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erformers at Olvera Street ca. 1936 | Courtesy of Los Angeles Public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3" y="0"/>
            <a:ext cx="57150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mexicans in ame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07" y="2933699"/>
            <a:ext cx="60388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477898"/>
            <a:ext cx="226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1936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5638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TODAY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68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race in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914400"/>
            <a:ext cx="9914940" cy="578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76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TODAY?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616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524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COLOR-BLIND RACISM</a:t>
            </a:r>
            <a:endParaRPr lang="en-US" sz="4800" dirty="0"/>
          </a:p>
        </p:txBody>
      </p:sp>
      <p:pic>
        <p:nvPicPr>
          <p:cNvPr id="10242" name="Picture 2" descr="Image result for race doesn't m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86450" cy="29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only one r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429000"/>
            <a:ext cx="3391710" cy="33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CULTURAL RACISM</a:t>
            </a:r>
            <a:endParaRPr lang="en-US" sz="4800" dirty="0"/>
          </a:p>
        </p:txBody>
      </p:sp>
      <p:pic>
        <p:nvPicPr>
          <p:cNvPr id="11266" name="Picture 2" descr="Image result for STA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35797"/>
            <a:ext cx="4536918" cy="30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rise of asi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524250" cy="67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microaggres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91"/>
            <a:ext cx="7005212" cy="707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9144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2600" y="-1828800"/>
            <a:ext cx="15150352" cy="91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8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1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Image result for filipinos in daly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01848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vietnamese americ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2127"/>
            <a:ext cx="4562474" cy="37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hinese monterey p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01" y="3649348"/>
            <a:ext cx="4875654" cy="32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ikhs in imperial vall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4" y="-44020"/>
            <a:ext cx="6600622" cy="372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97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OReilly Factor Gets Racist in Chinatown The Daily Sh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7" y="838200"/>
            <a:ext cx="92117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4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hina.cn/attachement/jpg/site1007/20120709/000cf1bdc9db1164809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6" y="0"/>
            <a:ext cx="5057774" cy="620885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4" y="4621"/>
            <a:ext cx="4135236" cy="310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race still mat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3352800"/>
            <a:ext cx="14249400" cy="142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race still matt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609600"/>
            <a:ext cx="76962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"/>
            <a:ext cx="601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“ASIAN AMERICANS”</a:t>
            </a:r>
          </a:p>
          <a:p>
            <a:endParaRPr lang="en-US" sz="2400" dirty="0" smtClean="0"/>
          </a:p>
          <a:p>
            <a:r>
              <a:rPr lang="en-US" sz="2400" dirty="0" smtClean="0"/>
              <a:t>60’s</a:t>
            </a:r>
          </a:p>
          <a:p>
            <a:endParaRPr lang="en-US" sz="2400" dirty="0"/>
          </a:p>
          <a:p>
            <a:r>
              <a:rPr lang="en-US" sz="2400" dirty="0" smtClean="0"/>
              <a:t>Asian descent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catego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0" y="3081845"/>
            <a:ext cx="9123210" cy="380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CLA Girls Offensive Asian Rant Alexandra Walla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7" y="838200"/>
            <a:ext cx="92117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1747500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6200"/>
            <a:ext cx="4733925" cy="72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4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eparate but equ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0189822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cientific rac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8"/>
            <a:ext cx="391477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eugenics califor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2917285"/>
            <a:ext cx="6267450" cy="39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naz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9728"/>
            <a:ext cx="50863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us rac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us rac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91" y="3352800"/>
            <a:ext cx="453258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23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17</Words>
  <Application>Microsoft Office PowerPoint</Application>
  <PresentationFormat>On-screen Show (4:3)</PresentationFormat>
  <Paragraphs>11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Britannic Bold</vt:lpstr>
      <vt:lpstr>Calibri</vt:lpstr>
      <vt:lpstr>Calibri Light</vt:lpstr>
      <vt:lpstr>Office Theme</vt:lpstr>
      <vt:lpstr>CHAPTER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LAHC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nguyens</dc:creator>
  <cp:lastModifiedBy>Nguyen, Son</cp:lastModifiedBy>
  <cp:revision>23</cp:revision>
  <dcterms:created xsi:type="dcterms:W3CDTF">2012-09-05T14:18:48Z</dcterms:created>
  <dcterms:modified xsi:type="dcterms:W3CDTF">2017-09-11T16:39:52Z</dcterms:modified>
</cp:coreProperties>
</file>