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1B129C-72F3-4211-BC05-FFD7C61ADCF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F2580F-1461-470D-877D-A05DE164B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lasses\lightsout-360617%20Cat%20Wife.mp3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CHAP.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Harsh conditions</a:t>
            </a:r>
          </a:p>
          <a:p>
            <a:endParaRPr lang="en-US" dirty="0" smtClean="0"/>
          </a:p>
          <a:p>
            <a:r>
              <a:rPr lang="en-US" dirty="0" smtClean="0"/>
              <a:t>12-18 hrs., 7 days:  S.F. bakers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UNIONS – S.F.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Sailors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not quit, corporal </a:t>
            </a:r>
            <a:r>
              <a:rPr lang="en-US" dirty="0" smtClean="0"/>
              <a:t>punishment</a:t>
            </a:r>
          </a:p>
          <a:p>
            <a:pPr lvl="1"/>
            <a:endParaRPr lang="en-US" dirty="0"/>
          </a:p>
          <a:p>
            <a:r>
              <a:rPr lang="en-US" dirty="0"/>
              <a:t>Closed shop by </a:t>
            </a:r>
            <a:r>
              <a:rPr lang="en-US" dirty="0" smtClean="0"/>
              <a:t>1915</a:t>
            </a:r>
          </a:p>
          <a:p>
            <a:r>
              <a:rPr lang="en-US" dirty="0" smtClean="0"/>
              <a:t>Strong Unions</a:t>
            </a:r>
            <a:endParaRPr lang="en-US" dirty="0"/>
          </a:p>
        </p:txBody>
      </p:sp>
      <p:pic>
        <p:nvPicPr>
          <p:cNvPr id="2055" name="Picture 7" descr="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88336"/>
            <a:ext cx="2038350" cy="3424428"/>
          </a:xfrm>
          <a:prstGeom prst="rect">
            <a:avLst/>
          </a:prstGeom>
          <a:noFill/>
        </p:spPr>
      </p:pic>
      <p:pic>
        <p:nvPicPr>
          <p:cNvPr id="2057" name="Picture 9" descr="in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shop</a:t>
            </a:r>
          </a:p>
          <a:p>
            <a:pPr lvl="1"/>
            <a:r>
              <a:rPr lang="en-US" dirty="0" smtClean="0"/>
              <a:t>No bargaining w/Unions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 change until Dep.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Worse conditions</a:t>
            </a:r>
          </a:p>
          <a:p>
            <a:endParaRPr lang="en-US" dirty="0" smtClean="0"/>
          </a:p>
          <a:p>
            <a:r>
              <a:rPr lang="en-US" dirty="0" smtClean="0"/>
              <a:t>No rights</a:t>
            </a:r>
          </a:p>
          <a:p>
            <a:endParaRPr lang="en-US" dirty="0" smtClean="0"/>
          </a:p>
          <a:p>
            <a:r>
              <a:rPr lang="en-US" dirty="0" smtClean="0"/>
              <a:t>Ralph Durst</a:t>
            </a:r>
          </a:p>
          <a:p>
            <a:pPr lvl="1"/>
            <a:r>
              <a:rPr lang="en-US" dirty="0" smtClean="0"/>
              <a:t>Little housing</a:t>
            </a:r>
          </a:p>
          <a:p>
            <a:pPr lvl="1"/>
            <a:r>
              <a:rPr lang="en-US" dirty="0" smtClean="0"/>
              <a:t>Unsanitary</a:t>
            </a:r>
          </a:p>
          <a:p>
            <a:pPr lvl="1"/>
            <a:r>
              <a:rPr lang="en-US" dirty="0" smtClean="0"/>
              <a:t>100 degrees, no water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Slow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Declining by 1926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youthvoices.net/sites/default/files/image/6757/mar/1928-great-depress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5629275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malnourished </a:t>
            </a:r>
          </a:p>
          <a:p>
            <a:endParaRPr lang="en-US" dirty="0" smtClean="0"/>
          </a:p>
          <a:p>
            <a:r>
              <a:rPr lang="en-US" dirty="0" smtClean="0"/>
              <a:t>Mexicans – deported </a:t>
            </a:r>
          </a:p>
          <a:p>
            <a:pPr lvl="1"/>
            <a:r>
              <a:rPr lang="en-US" dirty="0" smtClean="0"/>
              <a:t>Lost wages, homes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122" name="Picture 2" descr="http://newdeal.feri.org/images/r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226" y="228600"/>
            <a:ext cx="4295774" cy="5507406"/>
          </a:xfrm>
          <a:prstGeom prst="rect">
            <a:avLst/>
          </a:prstGeom>
          <a:noFill/>
        </p:spPr>
      </p:pic>
      <p:pic>
        <p:nvPicPr>
          <p:cNvPr id="5124" name="Picture 4" descr="http://webs.rps205.com/curriculum/ssandvoc/images/1BA1C95BF24244279F4AE662847FA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3848100" cy="287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antagonism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Filipinos</a:t>
            </a:r>
          </a:p>
          <a:p>
            <a:pPr lvl="1"/>
            <a:r>
              <a:rPr lang="en-US" dirty="0" smtClean="0"/>
              <a:t>1898</a:t>
            </a:r>
          </a:p>
          <a:p>
            <a:pPr lvl="1"/>
            <a:r>
              <a:rPr lang="en-US" dirty="0" smtClean="0"/>
              <a:t>1940:  2/3 in CA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Rioting, murder</a:t>
            </a:r>
          </a:p>
          <a:p>
            <a:endParaRPr lang="en-US" dirty="0" smtClean="0"/>
          </a:p>
          <a:p>
            <a:r>
              <a:rPr lang="en-US" dirty="0" smtClean="0"/>
              <a:t>Fears?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Socializing w/White women</a:t>
            </a:r>
            <a:endParaRPr lang="en-US" dirty="0"/>
          </a:p>
        </p:txBody>
      </p:sp>
      <p:pic>
        <p:nvPicPr>
          <p:cNvPr id="4098" name="Picture 2" descr="http://foundsf.org/images/0/04/Filipin1$filipino-family-19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90800"/>
            <a:ext cx="2419350" cy="4114801"/>
          </a:xfrm>
          <a:prstGeom prst="rect">
            <a:avLst/>
          </a:prstGeom>
          <a:noFill/>
        </p:spPr>
      </p:pic>
      <p:pic>
        <p:nvPicPr>
          <p:cNvPr id="4100" name="Picture 4" descr="http://italkfrank.files.wordpress.com/2011/09/20070912_riot.jpg?w=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048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Dust Bowl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730" y="152400"/>
            <a:ext cx="3844270" cy="425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1.bp.blogspot.com/-pV1GUQfpKgE/TubVjpe6XeI/AAAAAAAAA38/k9MLewBV4qQ/s1600/Okies%255B1%25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48768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Govt.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PWA:  federal build., bases</a:t>
            </a:r>
          </a:p>
          <a:p>
            <a:endParaRPr lang="en-US" dirty="0" smtClean="0"/>
          </a:p>
          <a:p>
            <a:r>
              <a:rPr lang="en-US" dirty="0" smtClean="0"/>
              <a:t>WPA:  roads, parks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gwu.edu/%7Eerpapers/teachinger/images/fdrl_pwa_27-090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438400"/>
            <a:ext cx="446722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 </a:t>
            </a:r>
          </a:p>
          <a:p>
            <a:endParaRPr lang="en-US" dirty="0" smtClean="0"/>
          </a:p>
          <a:p>
            <a:r>
              <a:rPr lang="en-US" dirty="0" smtClean="0"/>
              <a:t>Change</a:t>
            </a:r>
          </a:p>
          <a:p>
            <a:endParaRPr lang="en-US" dirty="0" smtClean="0"/>
          </a:p>
          <a:p>
            <a:r>
              <a:rPr lang="en-US" dirty="0" smtClean="0"/>
              <a:t>Corruption,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 Steinbeck </a:t>
            </a:r>
          </a:p>
          <a:p>
            <a:pPr lvl="1"/>
            <a:r>
              <a:rPr lang="en-US" i="1" dirty="0" smtClean="0"/>
              <a:t>Wrath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Films </a:t>
            </a:r>
          </a:p>
          <a:p>
            <a:endParaRPr lang="en-US" dirty="0" smtClean="0"/>
          </a:p>
          <a:p>
            <a:r>
              <a:rPr lang="en-US" i="1" dirty="0" smtClean="0"/>
              <a:t>Maltese Falcon </a:t>
            </a:r>
            <a:endParaRPr lang="en-US" i="1" dirty="0"/>
          </a:p>
        </p:txBody>
      </p:sp>
      <p:pic>
        <p:nvPicPr>
          <p:cNvPr id="22530" name="Picture 2" descr="http://photo.goodreads.com/authors/1182118389p5/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"/>
            <a:ext cx="3149600" cy="3779520"/>
          </a:xfrm>
          <a:prstGeom prst="rect">
            <a:avLst/>
          </a:prstGeom>
          <a:noFill/>
        </p:spPr>
      </p:pic>
      <p:pic>
        <p:nvPicPr>
          <p:cNvPr id="22532" name="Picture 4" descr="http://ia.media-imdb.com/images/M/MV5BMTMxMjE1ODE1N15BMl5BanBnXkFtZTcwMzA4ODQ0Mg@@._V1._SY317_CR9,0,214,31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"/>
            <a:ext cx="2038350" cy="3019425"/>
          </a:xfrm>
          <a:prstGeom prst="rect">
            <a:avLst/>
          </a:prstGeom>
          <a:noFill/>
        </p:spPr>
      </p:pic>
      <p:pic>
        <p:nvPicPr>
          <p:cNvPr id="22534" name="Picture 6" descr="http://www.gonemovies.com/www/drama/drama/CasablancaRic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86200"/>
            <a:ext cx="3781424" cy="286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Dorothea Lange</a:t>
            </a:r>
          </a:p>
          <a:p>
            <a:endParaRPr lang="en-US" dirty="0" smtClean="0"/>
          </a:p>
          <a:p>
            <a:r>
              <a:rPr lang="en-US" dirty="0" smtClean="0"/>
              <a:t>Victims</a:t>
            </a:r>
            <a:endParaRPr lang="en-US" dirty="0"/>
          </a:p>
        </p:txBody>
      </p:sp>
      <p:pic>
        <p:nvPicPr>
          <p:cNvPr id="21506" name="Picture 2" descr="http://alafoto.com/wp-content/uploads/dorothea_l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562350" cy="3810000"/>
          </a:xfrm>
          <a:prstGeom prst="rect">
            <a:avLst/>
          </a:prstGeom>
          <a:noFill/>
        </p:spPr>
      </p:pic>
      <p:pic>
        <p:nvPicPr>
          <p:cNvPr id="21508" name="Picture 4" descr="http://www.historyplace.com/unitedstates/lange/dor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352800"/>
            <a:ext cx="2466960" cy="3228976"/>
          </a:xfrm>
          <a:prstGeom prst="rect">
            <a:avLst/>
          </a:prstGeom>
          <a:noFill/>
        </p:spPr>
      </p:pic>
      <p:pic>
        <p:nvPicPr>
          <p:cNvPr id="21510" name="Picture 6" descr="http://www.masters-of-photography.com/images/full/lange/lange_bread_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2582478" cy="345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70%</a:t>
            </a:r>
          </a:p>
          <a:p>
            <a:endParaRPr lang="en-US" dirty="0" smtClean="0"/>
          </a:p>
          <a:p>
            <a:r>
              <a:rPr lang="en-US" dirty="0" smtClean="0"/>
              <a:t>Entertainment </a:t>
            </a:r>
            <a:endParaRPr lang="en-US" dirty="0"/>
          </a:p>
        </p:txBody>
      </p:sp>
      <p:pic>
        <p:nvPicPr>
          <p:cNvPr id="20482" name="Picture 2" descr="http://upload.wikimedia.org/wikipedia/en/5/5c/Shadow_Death_From_Nowh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65760"/>
            <a:ext cx="4210050" cy="5894070"/>
          </a:xfrm>
          <a:prstGeom prst="rect">
            <a:avLst/>
          </a:prstGeom>
          <a:noFill/>
        </p:spPr>
      </p:pic>
      <p:pic>
        <p:nvPicPr>
          <p:cNvPr id="5" name="lightsout-360617 Cat W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964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35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GOVT.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Business+ethics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Women, 1911</a:t>
            </a:r>
          </a:p>
          <a:p>
            <a:pPr lvl="1"/>
            <a:r>
              <a:rPr lang="en-US" dirty="0" smtClean="0"/>
              <a:t>2% margin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t3.gstatic.com/images?q=tbn:ANd9GcRaastgn3cKVFq2-P9HXM7l5AC8VQbQ4vrChMrc2g94O7U0zb07rdPqXsw0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318" y="2895600"/>
            <a:ext cx="5042364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Anti-saloons</a:t>
            </a:r>
          </a:p>
          <a:p>
            <a:endParaRPr lang="en-US" dirty="0" smtClean="0"/>
          </a:p>
          <a:p>
            <a:r>
              <a:rPr lang="en-US" dirty="0" smtClean="0"/>
              <a:t>Racetrack gambling</a:t>
            </a:r>
          </a:p>
          <a:p>
            <a:endParaRPr lang="en-US" dirty="0" smtClean="0"/>
          </a:p>
          <a:p>
            <a:r>
              <a:rPr lang="en-US" dirty="0" smtClean="0"/>
              <a:t>1913:  illegal brothels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ANTI-JAPANESE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_BLlJwLdIRpk/RZ1Bfy6G8CI/AAAAAAAAABE/tb6Vm6QYSk0/s400/RoseH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81200"/>
            <a:ext cx="5762456" cy="404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 Workingmen’s, 1877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160</Words>
  <Application>Microsoft Office PowerPoint</Application>
  <PresentationFormat>On-screen Show (4:3)</PresentationFormat>
  <Paragraphs>95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CHAP. 8</vt:lpstr>
      <vt:lpstr>PROGRESSIVES</vt:lpstr>
      <vt:lpstr>GOOD GOVT. MOVEMENT</vt:lpstr>
      <vt:lpstr>SUFFRAGE</vt:lpstr>
      <vt:lpstr>MORALS</vt:lpstr>
      <vt:lpstr>ANTI-JAPANESE</vt:lpstr>
      <vt:lpstr>Slide 7</vt:lpstr>
      <vt:lpstr>Slide 8</vt:lpstr>
      <vt:lpstr>WORK</vt:lpstr>
      <vt:lpstr>WORKERS</vt:lpstr>
      <vt:lpstr>UNIONS – S.F.</vt:lpstr>
      <vt:lpstr>L.A.</vt:lpstr>
      <vt:lpstr>FARM WORKERS</vt:lpstr>
      <vt:lpstr>Slide 14</vt:lpstr>
      <vt:lpstr>ECONOMY </vt:lpstr>
      <vt:lpstr>SOCIETY</vt:lpstr>
      <vt:lpstr>Ethnic antagonism </vt:lpstr>
      <vt:lpstr>OKIES</vt:lpstr>
      <vt:lpstr>Govt. help</vt:lpstr>
      <vt:lpstr>CULTURE</vt:lpstr>
      <vt:lpstr>photos</vt:lpstr>
      <vt:lpstr>RADIO</vt:lpstr>
    </vt:vector>
  </TitlesOfParts>
  <Company>LAHC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nguyens</dc:creator>
  <cp:lastModifiedBy>nguyens</cp:lastModifiedBy>
  <cp:revision>5</cp:revision>
  <dcterms:created xsi:type="dcterms:W3CDTF">2012-05-04T14:33:53Z</dcterms:created>
  <dcterms:modified xsi:type="dcterms:W3CDTF">2012-09-19T22:48:58Z</dcterms:modified>
</cp:coreProperties>
</file>