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</p:sldMasterIdLst>
  <p:notesMasterIdLst>
    <p:notesMasterId r:id="rId46"/>
  </p:notesMasterIdLst>
  <p:handoutMasterIdLst>
    <p:handoutMasterId r:id="rId47"/>
  </p:handoutMasterIdLst>
  <p:sldIdLst>
    <p:sldId id="358" r:id="rId2"/>
    <p:sldId id="313" r:id="rId3"/>
    <p:sldId id="365" r:id="rId4"/>
    <p:sldId id="327" r:id="rId5"/>
    <p:sldId id="328" r:id="rId6"/>
    <p:sldId id="329" r:id="rId7"/>
    <p:sldId id="359" r:id="rId8"/>
    <p:sldId id="322" r:id="rId9"/>
    <p:sldId id="339" r:id="rId10"/>
    <p:sldId id="340" r:id="rId11"/>
    <p:sldId id="341" r:id="rId12"/>
    <p:sldId id="342" r:id="rId13"/>
    <p:sldId id="362" r:id="rId14"/>
    <p:sldId id="363" r:id="rId15"/>
    <p:sldId id="344" r:id="rId16"/>
    <p:sldId id="350" r:id="rId17"/>
    <p:sldId id="356" r:id="rId18"/>
    <p:sldId id="398" r:id="rId19"/>
    <p:sldId id="368" r:id="rId20"/>
    <p:sldId id="369" r:id="rId21"/>
    <p:sldId id="370" r:id="rId22"/>
    <p:sldId id="372" r:id="rId23"/>
    <p:sldId id="373" r:id="rId24"/>
    <p:sldId id="374" r:id="rId25"/>
    <p:sldId id="375" r:id="rId26"/>
    <p:sldId id="379" r:id="rId27"/>
    <p:sldId id="380" r:id="rId28"/>
    <p:sldId id="381" r:id="rId29"/>
    <p:sldId id="382" r:id="rId30"/>
    <p:sldId id="383" r:id="rId31"/>
    <p:sldId id="384" r:id="rId32"/>
    <p:sldId id="385" r:id="rId33"/>
    <p:sldId id="386" r:id="rId34"/>
    <p:sldId id="387" r:id="rId35"/>
    <p:sldId id="388" r:id="rId36"/>
    <p:sldId id="389" r:id="rId37"/>
    <p:sldId id="390" r:id="rId38"/>
    <p:sldId id="391" r:id="rId39"/>
    <p:sldId id="392" r:id="rId40"/>
    <p:sldId id="393" r:id="rId41"/>
    <p:sldId id="394" r:id="rId42"/>
    <p:sldId id="395" r:id="rId43"/>
    <p:sldId id="396" r:id="rId44"/>
    <p:sldId id="397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789C"/>
    <a:srgbClr val="437A9F"/>
    <a:srgbClr val="6A2D36"/>
    <a:srgbClr val="A34F1B"/>
    <a:srgbClr val="D40401"/>
    <a:srgbClr val="2617D7"/>
    <a:srgbClr val="A91D20"/>
    <a:srgbClr val="CC4C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0CE6583-65C3-4703-A1D1-50D3E8ECFE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14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FE8B228-ED60-4C3C-9812-C4C127C79D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02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6AA44CF-122B-4360-821B-F58711BC6C80}" type="slidenum">
              <a:rPr lang="en-US" sz="1200"/>
              <a:pPr eaLnBrk="1" hangingPunct="1"/>
              <a:t>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489603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417A85B-B865-4E92-9192-8777DC7D15BA}" type="slidenum">
              <a:rPr lang="en-US" sz="1200"/>
              <a:pPr eaLnBrk="1" hangingPunct="1"/>
              <a:t>15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59911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30EBA68-E2B6-45EB-AFE0-FE808E20E499}" type="slidenum">
              <a:rPr lang="en-US" sz="1200"/>
              <a:pPr eaLnBrk="1" hangingPunct="1"/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39521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9A71316-6201-4D87-9CB1-5ABFF09A2F0E}" type="slidenum">
              <a:rPr lang="en-US" sz="1200"/>
              <a:pPr eaLnBrk="1" hangingPunct="1"/>
              <a:t>17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14866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CD4DCB0-D4C0-4FBB-8A5F-C991E04840B8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94695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7C3B4B6-62C2-4CAB-B620-CC2A89632F28}" type="slidenum">
              <a:rPr lang="en-US" sz="1200"/>
              <a:pPr eaLnBrk="1" hangingPunct="1"/>
              <a:t>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213102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36CEDC5-E9F7-4F71-842E-8CE426939598}" type="slidenum">
              <a:rPr lang="en-US" sz="1200"/>
              <a:pPr eaLnBrk="1" hangingPunct="1"/>
              <a:t>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957662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B5C7E1F-5D52-4654-9ACB-FD2ABA251931}" type="slidenum">
              <a:rPr lang="en-US" sz="1200"/>
              <a:pPr eaLnBrk="1" hangingPunct="1"/>
              <a:t>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603573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1F59CCE-4FC4-49AB-81A1-71E552B74D72}" type="slidenum">
              <a:rPr lang="en-US" sz="1200"/>
              <a:pPr eaLnBrk="1" hangingPunct="1"/>
              <a:t>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93427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A6C7C9D-3B05-49C5-B2B0-3BFC3559EAE1}" type="slidenum">
              <a:rPr lang="en-US" sz="1200"/>
              <a:pPr eaLnBrk="1" hangingPunct="1"/>
              <a:t>10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49862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49D8146-CD44-45BB-A460-0CEAAECC5C69}" type="slidenum">
              <a:rPr lang="en-US" sz="1200"/>
              <a:pPr eaLnBrk="1" hangingPunct="1"/>
              <a:t>11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42528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461F658-641A-4E69-9A2B-0B02959DAAD0}" type="slidenum">
              <a:rPr lang="en-US" sz="1200"/>
              <a:pPr eaLnBrk="1" hangingPunct="1"/>
              <a:t>12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06107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295150-4FD7-4802-B0EB-D52217513A72}" type="datetime1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/>
          <a:lstStyle/>
          <a:p>
            <a:fld id="{0461895A-832A-4167-BE9B-7448CA062309}" type="datetime1">
              <a:rPr lang="en-US" smtClean="0"/>
              <a:pPr/>
              <a:t>11/25/2015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/>
          <a:lstStyle/>
          <a:p>
            <a:fld id="{227571FF-D602-4BB6-9683-7A1E909D4296}" type="datetime1">
              <a:rPr lang="en-US" smtClean="0"/>
              <a:pPr/>
              <a:t>11/25/2015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/>
          <a:lstStyle/>
          <a:p>
            <a:fld id="{FC392BEB-5202-498C-89F7-BBD3BEE1B887}" type="datetime1">
              <a:rPr lang="en-US" smtClean="0"/>
              <a:pPr/>
              <a:t>11/25/2015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/>
          <a:lstStyle/>
          <a:p>
            <a:fld id="{D242B6C6-10FF-4510-A888-F0B9C6A788B0}" type="datetime1">
              <a:rPr lang="en-US" smtClean="0"/>
              <a:pPr/>
              <a:t>11/25/2015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/>
          <a:lstStyle/>
          <a:p>
            <a:fld id="{C2847B31-A4E1-4FCE-8661-5EC33A675437}" type="datetime1">
              <a:rPr lang="en-US" smtClean="0"/>
              <a:pPr/>
              <a:t>11/25/2015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/>
          <a:lstStyle/>
          <a:p>
            <a:fld id="{7CAD832D-B7F8-4A85-B115-3F84BE9AC26D}" type="datetime1">
              <a:rPr lang="en-US" smtClean="0"/>
              <a:pPr/>
              <a:t>11/25/2015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/>
          <a:lstStyle/>
          <a:p>
            <a:fld id="{E10B34F3-05F7-41C1-B84E-68CE2E00C83C}" type="datetime1">
              <a:rPr lang="en-US" smtClean="0"/>
              <a:pPr/>
              <a:t>11/25/2015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/>
          <a:lstStyle/>
          <a:p>
            <a:fld id="{B8D47F82-2B2E-4837-B3AB-C94C672FBECB}" type="datetime1">
              <a:rPr lang="en-US" smtClean="0"/>
              <a:pPr/>
              <a:t>11/25/2015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/>
          <a:lstStyle/>
          <a:p>
            <a:fld id="{81E57738-F4B0-48EA-9B71-E0F723F8BF6C}" type="datetime1">
              <a:rPr lang="en-US" smtClean="0"/>
              <a:pPr/>
              <a:t>11/25/2015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/>
          <a:lstStyle/>
          <a:p>
            <a:fld id="{E600D5EF-7D26-425F-8C45-B9312ACE18BC}" type="datetime1">
              <a:rPr lang="en-US" smtClean="0"/>
              <a:pPr/>
              <a:t>11/25/2015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DEPRESSION</a:t>
            </a:r>
            <a:br>
              <a:rPr lang="en-US" dirty="0" smtClean="0"/>
            </a:br>
            <a:r>
              <a:rPr lang="en-US" dirty="0" smtClean="0"/>
              <a:t>WW2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2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514600"/>
            <a:ext cx="8229600" cy="43434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 New Deal</a:t>
            </a:r>
          </a:p>
          <a:p>
            <a:pPr lvl="1"/>
            <a:r>
              <a:rPr lang="en-US" dirty="0" smtClean="0"/>
              <a:t>U.S.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228600"/>
            <a:ext cx="7756263" cy="1054250"/>
          </a:xfrm>
        </p:spPr>
        <p:txBody>
          <a:bodyPr/>
          <a:lstStyle/>
          <a:p>
            <a:r>
              <a:rPr lang="en-US" sz="4000" dirty="0" smtClean="0">
                <a:latin typeface="Arial" charset="0"/>
              </a:rPr>
              <a:t>CONSEQUENCES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524000"/>
            <a:ext cx="478155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514600"/>
            <a:ext cx="8229600" cy="4343400"/>
          </a:xfrm>
        </p:spPr>
        <p:txBody>
          <a:bodyPr>
            <a:normAutofit/>
          </a:bodyPr>
          <a:lstStyle/>
          <a:p>
            <a:r>
              <a:rPr lang="en-US" dirty="0" smtClean="0"/>
              <a:t>+ Fascism</a:t>
            </a:r>
          </a:p>
          <a:p>
            <a:pPr marL="411480" lvl="1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129901"/>
            <a:ext cx="3657600" cy="445946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8229600" cy="4343400"/>
          </a:xfrm>
        </p:spPr>
        <p:txBody>
          <a:bodyPr/>
          <a:lstStyle/>
          <a:p>
            <a:pPr marL="411480" lvl="1" indent="0">
              <a:buNone/>
            </a:pPr>
            <a:endParaRPr lang="en-US" dirty="0" smtClean="0"/>
          </a:p>
          <a:p>
            <a:r>
              <a:rPr lang="en-US" dirty="0" err="1" smtClean="0"/>
              <a:t>Anti-semitic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Totalitarian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676400"/>
            <a:ext cx="3571875" cy="50006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A</a:t>
            </a:r>
            <a:r>
              <a:rPr lang="en-US" dirty="0" smtClean="0"/>
              <a:t>ryan” supremacy</a:t>
            </a:r>
          </a:p>
          <a:p>
            <a:r>
              <a:rPr lang="en-US" dirty="0" smtClean="0"/>
              <a:t>1936 Olympics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447800"/>
            <a:ext cx="3932790" cy="48768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429000"/>
            <a:ext cx="4051776" cy="281823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5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28600"/>
            <a:ext cx="4571998" cy="623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6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3434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229934"/>
            <a:ext cx="9650460" cy="716546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362200"/>
            <a:ext cx="8229600" cy="4343400"/>
          </a:xfrm>
        </p:spPr>
        <p:txBody>
          <a:bodyPr/>
          <a:lstStyle/>
          <a:p>
            <a:r>
              <a:rPr lang="en-US" dirty="0" smtClean="0"/>
              <a:t>Nationalists</a:t>
            </a:r>
          </a:p>
          <a:p>
            <a:r>
              <a:rPr lang="en-US" dirty="0"/>
              <a:t>A</a:t>
            </a:r>
            <a:r>
              <a:rPr lang="en-US" dirty="0" smtClean="0"/>
              <a:t>mbitions 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828046"/>
            <a:ext cx="4089400" cy="458941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2" descr="C:\Users\ModernConsultancy\Documents\__Clients\___Pearson\AandS\Emsal_Hasan\Stearns\feb_ppt_project\missing_images\output\map_34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17265"/>
            <a:ext cx="8496300" cy="484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38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Origins</a:t>
            </a:r>
          </a:p>
        </p:txBody>
      </p:sp>
      <p:sp>
        <p:nvSpPr>
          <p:cNvPr id="409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WWI</a:t>
            </a:r>
          </a:p>
          <a:p>
            <a:pPr eaLnBrk="1" hangingPunct="1"/>
            <a:r>
              <a:rPr lang="en-US" dirty="0" smtClean="0"/>
              <a:t>Economics</a:t>
            </a:r>
          </a:p>
          <a:p>
            <a:pPr eaLnBrk="1" hangingPunct="1"/>
            <a:r>
              <a:rPr lang="en-US" dirty="0" smtClean="0"/>
              <a:t>Expansion</a:t>
            </a:r>
          </a:p>
        </p:txBody>
      </p:sp>
    </p:spTree>
    <p:extLst>
      <p:ext uri="{BB962C8B-B14F-4D97-AF65-F5344CB8AC3E}">
        <p14:creationId xmlns:p14="http://schemas.microsoft.com/office/powerpoint/2010/main" val="194161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360438" y="1789716"/>
            <a:ext cx="8229600" cy="4343400"/>
          </a:xfrm>
        </p:spPr>
        <p:txBody>
          <a:bodyPr/>
          <a:lstStyle/>
          <a:p>
            <a:r>
              <a:rPr lang="en-US" dirty="0" smtClean="0"/>
              <a:t>Autos</a:t>
            </a:r>
          </a:p>
          <a:p>
            <a:r>
              <a:rPr lang="en-US" dirty="0" smtClean="0"/>
              <a:t>Film </a:t>
            </a:r>
          </a:p>
          <a:p>
            <a:r>
              <a:rPr lang="en-US" dirty="0" smtClean="0"/>
              <a:t>Jazz 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3323346" cy="105425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20’s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276600"/>
            <a:ext cx="4570592" cy="31594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947" y="76200"/>
            <a:ext cx="3962094" cy="29708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73501"/>
            <a:ext cx="2590800" cy="31296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981200"/>
            <a:ext cx="5238750" cy="361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FASCISM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04800"/>
            <a:ext cx="6032358" cy="6272940"/>
          </a:xfrm>
        </p:spPr>
      </p:pic>
    </p:spTree>
    <p:extLst>
      <p:ext uri="{BB962C8B-B14F-4D97-AF65-F5344CB8AC3E}">
        <p14:creationId xmlns:p14="http://schemas.microsoft.com/office/powerpoint/2010/main" val="307094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4841552" cy="6762414"/>
          </a:xfrm>
        </p:spPr>
      </p:pic>
    </p:spTree>
    <p:extLst>
      <p:ext uri="{BB962C8B-B14F-4D97-AF65-F5344CB8AC3E}">
        <p14:creationId xmlns:p14="http://schemas.microsoft.com/office/powerpoint/2010/main" val="75424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pitchFamily="1" charset="-128"/>
              </a:rPr>
              <a:t>War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1" charset="-128"/>
              </a:rPr>
              <a:t>Japan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590800"/>
            <a:ext cx="7010400" cy="41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3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RAPE OF NANKING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Dec 1937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590800"/>
            <a:ext cx="542003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4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NanjingBuriedAlive400px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28600"/>
            <a:ext cx="6416244" cy="608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272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76200"/>
            <a:ext cx="4881872" cy="6459946"/>
          </a:xfrm>
        </p:spPr>
      </p:pic>
    </p:spTree>
    <p:extLst>
      <p:ext uri="{BB962C8B-B14F-4D97-AF65-F5344CB8AC3E}">
        <p14:creationId xmlns:p14="http://schemas.microsoft.com/office/powerpoint/2010/main" val="27453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1" charset="-128"/>
              </a:rPr>
              <a:t>Costs </a:t>
            </a:r>
          </a:p>
          <a:p>
            <a:pPr lvl="1"/>
            <a:r>
              <a:rPr lang="en-US" dirty="0" smtClean="0">
                <a:ea typeface="ＭＳ Ｐゴシック" pitchFamily="1" charset="-128"/>
              </a:rPr>
              <a:t>1938:  Japan 70% budget</a:t>
            </a:r>
          </a:p>
          <a:p>
            <a:pPr lvl="1"/>
            <a:r>
              <a:rPr lang="en-US" dirty="0" smtClean="0">
                <a:ea typeface="ＭＳ Ｐゴシック" pitchFamily="1" charset="-128"/>
              </a:rPr>
              <a:t>Aircrafts +++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090586"/>
            <a:ext cx="4793256" cy="376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0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-951914" y="441587"/>
            <a:ext cx="7756263" cy="105425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pitchFamily="1" charset="-128"/>
              </a:rPr>
              <a:t>war</a:t>
            </a:r>
            <a:endParaRPr lang="en-US" dirty="0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1" charset="-128"/>
              </a:rPr>
              <a:t>Germans</a:t>
            </a:r>
          </a:p>
          <a:p>
            <a:r>
              <a:rPr lang="en-US" dirty="0" smtClean="0">
                <a:ea typeface="ＭＳ Ｐゴシック" pitchFamily="1" charset="-128"/>
              </a:rPr>
              <a:t>Blitzkrieg</a:t>
            </a:r>
            <a:r>
              <a:rPr lang="en-US" dirty="0" smtClean="0">
                <a:ea typeface="ＭＳ Ｐゴシック" pitchFamily="1" charset="-128"/>
              </a:rPr>
              <a:t>:</a:t>
            </a:r>
            <a:endParaRPr lang="en-US" dirty="0" smtClean="0">
              <a:ea typeface="ＭＳ Ｐゴシック" pitchFamily="1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30747"/>
            <a:ext cx="4669052" cy="36688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925" y="3430880"/>
            <a:ext cx="4546600" cy="3340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04800"/>
            <a:ext cx="464820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0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7239000" cy="4846320"/>
          </a:xfrm>
        </p:spPr>
        <p:txBody>
          <a:bodyPr/>
          <a:lstStyle/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939" y="533400"/>
            <a:ext cx="5955444" cy="58792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3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52400"/>
            <a:ext cx="7950200" cy="594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37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-jobs</a:t>
            </a:r>
          </a:p>
          <a:p>
            <a:r>
              <a:rPr lang="en-US" dirty="0" smtClean="0"/>
              <a:t>+suffrage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WOMEN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47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D-Day (1944)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447800"/>
            <a:ext cx="5336374" cy="4282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90800"/>
            <a:ext cx="5753100" cy="405018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1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8087854" cy="6159500"/>
          </a:xfrm>
        </p:spPr>
      </p:pic>
    </p:spTree>
    <p:extLst>
      <p:ext uri="{BB962C8B-B14F-4D97-AF65-F5344CB8AC3E}">
        <p14:creationId xmlns:p14="http://schemas.microsoft.com/office/powerpoint/2010/main" val="391984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Japanese expansion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0"/>
            <a:ext cx="6338040" cy="410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5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U.S. vs. Japanese</a:t>
            </a:r>
          </a:p>
          <a:p>
            <a:r>
              <a:rPr lang="en-US" dirty="0" smtClean="0"/>
              <a:t>Pearl Harbor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084174"/>
            <a:ext cx="5791200" cy="477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6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8334324" cy="6370638"/>
          </a:xfrm>
        </p:spPr>
      </p:pic>
    </p:spTree>
    <p:extLst>
      <p:ext uri="{BB962C8B-B14F-4D97-AF65-F5344CB8AC3E}">
        <p14:creationId xmlns:p14="http://schemas.microsoft.com/office/powerpoint/2010/main" val="15907361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"/>
            <a:ext cx="8382000" cy="6522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144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14" y="3657600"/>
            <a:ext cx="4513470" cy="315333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20370" cy="369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4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Japan</a:t>
            </a:r>
          </a:p>
          <a:p>
            <a:pPr lvl="1"/>
            <a:r>
              <a:rPr lang="en-US" dirty="0" smtClean="0"/>
              <a:t>Initial victories </a:t>
            </a:r>
          </a:p>
          <a:p>
            <a:pPr marL="292608" lvl="1" indent="0">
              <a:buNone/>
            </a:pPr>
            <a:endParaRPr lang="en-US" dirty="0" smtClean="0"/>
          </a:p>
          <a:p>
            <a:r>
              <a:rPr lang="en-US" dirty="0" smtClean="0"/>
              <a:t>U.S.</a:t>
            </a:r>
          </a:p>
          <a:p>
            <a:pPr lvl="1"/>
            <a:r>
              <a:rPr lang="en-US" dirty="0" smtClean="0"/>
              <a:t>“Magic”  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24000"/>
            <a:ext cx="4478216" cy="509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odetalkers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952040"/>
            <a:ext cx="3819054" cy="267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9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AXIS DEFEAT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81000"/>
            <a:ext cx="5522944" cy="6219634"/>
          </a:xfrm>
        </p:spPr>
      </p:pic>
    </p:spTree>
    <p:extLst>
      <p:ext uri="{BB962C8B-B14F-4D97-AF65-F5344CB8AC3E}">
        <p14:creationId xmlns:p14="http://schemas.microsoft.com/office/powerpoint/2010/main" val="276910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Atomic bomb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Manhattan project</a:t>
            </a:r>
          </a:p>
          <a:p>
            <a:pPr lvl="1"/>
            <a:r>
              <a:rPr lang="en-US" dirty="0" smtClean="0"/>
              <a:t>$2 </a:t>
            </a:r>
            <a:r>
              <a:rPr lang="en-US" dirty="0" err="1" smtClean="0"/>
              <a:t>bil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057400"/>
            <a:ext cx="5486400" cy="451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1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703093" y="387016"/>
            <a:ext cx="8229600" cy="4343400"/>
          </a:xfrm>
        </p:spPr>
        <p:txBody>
          <a:bodyPr/>
          <a:lstStyle/>
          <a:p>
            <a:r>
              <a:rPr lang="en-US" dirty="0" smtClean="0"/>
              <a:t>Revolution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Civil war</a:t>
            </a:r>
          </a:p>
          <a:p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93" y="2186126"/>
            <a:ext cx="3562350" cy="4286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52400"/>
            <a:ext cx="3573379" cy="4812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Japan surrenders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133600"/>
            <a:ext cx="6096000" cy="45371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2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Mobilized</a:t>
            </a:r>
          </a:p>
          <a:p>
            <a:r>
              <a:rPr lang="en-US" dirty="0" smtClean="0"/>
              <a:t>New freedoms</a:t>
            </a:r>
          </a:p>
          <a:p>
            <a:pPr marL="292608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7016"/>
            <a:ext cx="5113739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6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76200"/>
            <a:ext cx="6096000" cy="643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9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5257800" cy="914400"/>
          </a:xfrm>
        </p:spPr>
        <p:txBody>
          <a:bodyPr/>
          <a:lstStyle/>
          <a:p>
            <a:r>
              <a:rPr lang="en-US" dirty="0" smtClean="0"/>
              <a:t>HOLOCAUST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532" y="990600"/>
            <a:ext cx="7239000" cy="4846320"/>
          </a:xfrm>
        </p:spPr>
        <p:txBody>
          <a:bodyPr/>
          <a:lstStyle/>
          <a:p>
            <a:pPr algn="just"/>
            <a:r>
              <a:rPr lang="en-US" dirty="0" smtClean="0"/>
              <a:t>6 mil. Jews</a:t>
            </a:r>
          </a:p>
          <a:p>
            <a:pPr algn="just">
              <a:buNone/>
            </a:pPr>
            <a:endParaRPr lang="en-US" dirty="0" smtClean="0"/>
          </a:p>
          <a:p>
            <a:r>
              <a:rPr lang="en-US" dirty="0" smtClean="0"/>
              <a:t>“degenerate” races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79261"/>
            <a:ext cx="4393272" cy="3419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13" y="895039"/>
            <a:ext cx="4251430" cy="5874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629" y="2578503"/>
            <a:ext cx="4809912" cy="42194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044" y="990600"/>
            <a:ext cx="5049082" cy="382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1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“Total war”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50 mil.</a:t>
            </a:r>
          </a:p>
          <a:p>
            <a:pPr lvl="1"/>
            <a:r>
              <a:rPr lang="en-US" dirty="0" smtClean="0"/>
              <a:t>Civilians</a:t>
            </a:r>
          </a:p>
          <a:p>
            <a:pPr marL="0" indent="0">
              <a:buNone/>
            </a:pPr>
            <a:r>
              <a:rPr lang="en-US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828800"/>
            <a:ext cx="6095998" cy="468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3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8229600" cy="4343400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Indianize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Diego Rivera</a:t>
            </a:r>
          </a:p>
          <a:p>
            <a:pPr lvl="1"/>
            <a:r>
              <a:rPr lang="en-US" dirty="0" smtClean="0"/>
              <a:t>Anti-west, capitalism</a:t>
            </a:r>
          </a:p>
          <a:p>
            <a:pPr marL="411480" lvl="1" indent="0">
              <a:buNone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81000"/>
            <a:ext cx="3481754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114800"/>
            <a:ext cx="3352800" cy="2464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343400"/>
          </a:xfrm>
        </p:spPr>
        <p:txBody>
          <a:bodyPr/>
          <a:lstStyle/>
          <a:p>
            <a:r>
              <a:rPr lang="en-US" dirty="0" smtClean="0"/>
              <a:t>Bolsheviks</a:t>
            </a:r>
          </a:p>
          <a:p>
            <a:pPr marL="411480" lvl="1" indent="0">
              <a:buNone/>
            </a:pPr>
            <a:endParaRPr lang="en-US" dirty="0" smtClean="0"/>
          </a:p>
          <a:p>
            <a:r>
              <a:rPr lang="en-US" dirty="0" smtClean="0"/>
              <a:t>Stalin </a:t>
            </a:r>
          </a:p>
          <a:p>
            <a:pPr lvl="1"/>
            <a:r>
              <a:rPr lang="en-US" dirty="0" smtClean="0"/>
              <a:t>1930’s 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ictator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371600"/>
            <a:ext cx="3375660" cy="456438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factions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752600"/>
            <a:ext cx="5010150" cy="476907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95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438400"/>
            <a:ext cx="8229600" cy="4343400"/>
          </a:xfrm>
        </p:spPr>
        <p:txBody>
          <a:bodyPr/>
          <a:lstStyle/>
          <a:p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+ products</a:t>
            </a:r>
          </a:p>
          <a:p>
            <a:pPr lvl="1"/>
            <a:r>
              <a:rPr lang="en-US" dirty="0" smtClean="0"/>
              <a:t>Prices –</a:t>
            </a:r>
          </a:p>
          <a:p>
            <a:pPr lvl="1"/>
            <a:r>
              <a:rPr lang="en-US" dirty="0" smtClean="0"/>
              <a:t>Unemployment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Global?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7756263" cy="105425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DEPRESSION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352800"/>
            <a:ext cx="4619906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302" y="1371600"/>
            <a:ext cx="3781698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362200"/>
            <a:ext cx="8229600" cy="4343400"/>
          </a:xfrm>
        </p:spPr>
        <p:txBody>
          <a:bodyPr/>
          <a:lstStyle/>
          <a:p>
            <a:r>
              <a:rPr lang="en-US" dirty="0" smtClean="0"/>
              <a:t>Soviet Union</a:t>
            </a:r>
          </a:p>
          <a:p>
            <a:pPr lvl="1"/>
            <a:r>
              <a:rPr lang="en-US" dirty="0" smtClean="0"/>
              <a:t>Immune</a:t>
            </a:r>
          </a:p>
          <a:p>
            <a:pPr marL="411480" lvl="1" indent="0">
              <a:buNone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895600"/>
            <a:ext cx="5143500" cy="3429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266</TotalTime>
  <Words>151</Words>
  <Application>Microsoft Office PowerPoint</Application>
  <PresentationFormat>On-screen Show (4:3)</PresentationFormat>
  <Paragraphs>96</Paragraphs>
  <Slides>44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ＭＳ Ｐゴシック</vt:lpstr>
      <vt:lpstr>Arial</vt:lpstr>
      <vt:lpstr>Book Antiqua</vt:lpstr>
      <vt:lpstr>Wingdings</vt:lpstr>
      <vt:lpstr>Hardcover</vt:lpstr>
      <vt:lpstr>DEPRESSION WW2</vt:lpstr>
      <vt:lpstr>20’s</vt:lpstr>
      <vt:lpstr>WOMEN </vt:lpstr>
      <vt:lpstr>PowerPoint Presentation</vt:lpstr>
      <vt:lpstr>PowerPoint Presentation</vt:lpstr>
      <vt:lpstr>PowerPoint Presentation</vt:lpstr>
      <vt:lpstr>PowerPoint Presentation</vt:lpstr>
      <vt:lpstr>DEPRESSION</vt:lpstr>
      <vt:lpstr>PowerPoint Presentation</vt:lpstr>
      <vt:lpstr>CONSEQUENCES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Origins</vt:lpstr>
      <vt:lpstr>FASCISM </vt:lpstr>
      <vt:lpstr>PowerPoint Presentation</vt:lpstr>
      <vt:lpstr>War</vt:lpstr>
      <vt:lpstr>RAPE OF NANKING</vt:lpstr>
      <vt:lpstr>PowerPoint Presentation</vt:lpstr>
      <vt:lpstr>PowerPoint Presentation</vt:lpstr>
      <vt:lpstr>PowerPoint Presentation</vt:lpstr>
      <vt:lpstr>war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AXIS DEFEAT </vt:lpstr>
      <vt:lpstr>Atomic bomb </vt:lpstr>
      <vt:lpstr>PowerPoint Presentation</vt:lpstr>
      <vt:lpstr>PowerPoint Presentation</vt:lpstr>
      <vt:lpstr>PowerPoint Presentation</vt:lpstr>
      <vt:lpstr>HOLOCAUST</vt:lpstr>
      <vt:lpstr>“Total war”</vt:lpstr>
    </vt:vector>
  </TitlesOfParts>
  <Company>Workflow Data Systems LLC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Thomas Dunn</dc:creator>
  <cp:lastModifiedBy>SON NGUYEN</cp:lastModifiedBy>
  <cp:revision>21</cp:revision>
  <dcterms:created xsi:type="dcterms:W3CDTF">2010-02-01T20:46:28Z</dcterms:created>
  <dcterms:modified xsi:type="dcterms:W3CDTF">2015-11-25T17:41:07Z</dcterms:modified>
</cp:coreProperties>
</file>