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58750"/>
            <a:ext cx="8229600" cy="597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00139-69A2-430C-B5CD-4B0EE1BCF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390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676A49-F08A-49E4-8EB9-5B5EDD2CD4A5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8746CF-7BC2-4496-83EB-67B770E55B8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DECLINE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Corruption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Famine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Conservative, complacent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406699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cent.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82809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GREAT WALL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century </a:t>
            </a:r>
            <a:r>
              <a:rPr lang="en-US" dirty="0" err="1" smtClean="0"/>
              <a:t>b.c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Ming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1.5k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/>
          </a:p>
        </p:txBody>
      </p:sp>
      <p:pic>
        <p:nvPicPr>
          <p:cNvPr id="5" name="Picture 4" descr="w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514600"/>
            <a:ext cx="5791200" cy="3736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90188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Scholar-gentry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+++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433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women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Status?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186606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More common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pic>
        <p:nvPicPr>
          <p:cNvPr id="5" name="Picture 5" descr="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2286000"/>
            <a:ext cx="5143500" cy="366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1037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Shows 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Blip>
                <a:blip r:embed="rId2"/>
              </a:buBlip>
              <a:defRPr/>
            </a:pPr>
            <a:r>
              <a:rPr lang="en-US" dirty="0"/>
              <a:t>U</a:t>
            </a:r>
            <a:r>
              <a:rPr lang="en-US" dirty="0" smtClean="0"/>
              <a:t>nderdogs</a:t>
            </a:r>
          </a:p>
        </p:txBody>
      </p:sp>
      <p:pic>
        <p:nvPicPr>
          <p:cNvPr id="4" name="Picture 3" descr="marvellous_puppet_show03e4c3bc84108df27f9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2514600"/>
            <a:ext cx="4748068" cy="3556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300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Zhenghe’s</a:t>
            </a:r>
            <a:r>
              <a:rPr lang="en-US" dirty="0" smtClean="0"/>
              <a:t> voyages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Blip>
                <a:blip r:embed="rId2"/>
              </a:buBlip>
              <a:defRPr/>
            </a:pPr>
            <a:r>
              <a:rPr lang="en-US" dirty="0" smtClean="0"/>
              <a:t>1405-1423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pic>
        <p:nvPicPr>
          <p:cNvPr id="403460" name="Picture 4" descr="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2362200"/>
            <a:ext cx="64008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3462" name="Picture 6" descr="sh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3657600"/>
            <a:ext cx="12287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58874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3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3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3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76133E-6 L -0.14167 0.07771 " pathEditMode="relative" ptsTypes="AA">
                                      <p:cBhvr>
                                        <p:cTn id="30" dur="2000" fill="hold"/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TEA6354030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tretch>
            <a:fillRect/>
          </a:stretch>
        </p:blipFill>
        <p:spPr>
          <a:xfrm>
            <a:off x="1614487" y="796925"/>
            <a:ext cx="5915025" cy="4695825"/>
          </a:xfrm>
          <a:noFill/>
        </p:spPr>
      </p:pic>
    </p:spTree>
    <p:extLst>
      <p:ext uri="{BB962C8B-B14F-4D97-AF65-F5344CB8AC3E}">
        <p14:creationId xmlns="" xmlns:p14="http://schemas.microsoft.com/office/powerpoint/2010/main" val="47214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31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MING</vt:lpstr>
      <vt:lpstr>GREAT WALL</vt:lpstr>
      <vt:lpstr>Scholar-gentry</vt:lpstr>
      <vt:lpstr>women</vt:lpstr>
      <vt:lpstr>Slide 6</vt:lpstr>
      <vt:lpstr>CULTURE</vt:lpstr>
      <vt:lpstr>Zhenghe’s voyages</vt:lpstr>
      <vt:lpstr>Slide 9</vt:lpstr>
      <vt:lpstr>DECLINE</vt:lpstr>
    </vt:vector>
  </TitlesOfParts>
  <Company>LA HARBOR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nguyens</dc:creator>
  <cp:lastModifiedBy>nguyens</cp:lastModifiedBy>
  <cp:revision>1</cp:revision>
  <dcterms:created xsi:type="dcterms:W3CDTF">2013-03-20T16:40:24Z</dcterms:created>
  <dcterms:modified xsi:type="dcterms:W3CDTF">2013-03-20T16:40:52Z</dcterms:modified>
</cp:coreProperties>
</file>