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40E9-CF49-49B1-91EE-27FF14D4A42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AB04F9-D7BE-4A9D-A9DE-9F695B9D1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40E9-CF49-49B1-91EE-27FF14D4A42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04F9-D7BE-4A9D-A9DE-9F695B9D1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AB04F9-D7BE-4A9D-A9DE-9F695B9D1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40E9-CF49-49B1-91EE-27FF14D4A42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40E9-CF49-49B1-91EE-27FF14D4A42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AB04F9-D7BE-4A9D-A9DE-9F695B9D1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40E9-CF49-49B1-91EE-27FF14D4A42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AB04F9-D7BE-4A9D-A9DE-9F695B9D1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0040E9-CF49-49B1-91EE-27FF14D4A42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04F9-D7BE-4A9D-A9DE-9F695B9D1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40E9-CF49-49B1-91EE-27FF14D4A42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AB04F9-D7BE-4A9D-A9DE-9F695B9D1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40E9-CF49-49B1-91EE-27FF14D4A42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AB04F9-D7BE-4A9D-A9DE-9F695B9D1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40E9-CF49-49B1-91EE-27FF14D4A42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AB04F9-D7BE-4A9D-A9DE-9F695B9D1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AB04F9-D7BE-4A9D-A9DE-9F695B9D1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40E9-CF49-49B1-91EE-27FF14D4A42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AB04F9-D7BE-4A9D-A9DE-9F695B9D1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0040E9-CF49-49B1-91EE-27FF14D4A42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0040E9-CF49-49B1-91EE-27FF14D4A42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AB04F9-D7BE-4A9D-A9DE-9F695B9D1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8382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1520-1800</a:t>
            </a:r>
          </a:p>
          <a:p>
            <a:r>
              <a:rPr lang="en-US" dirty="0" smtClean="0"/>
              <a:t>Nomads, C. Asia</a:t>
            </a:r>
          </a:p>
        </p:txBody>
      </p:sp>
      <p:pic>
        <p:nvPicPr>
          <p:cNvPr id="15364" name="Picture 3" descr="13386500_1_babu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38400"/>
            <a:ext cx="3657600" cy="375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mughal empir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3886200"/>
            <a:ext cx="4132262" cy="2748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95448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AKBAR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oleration</a:t>
            </a:r>
          </a:p>
          <a:p>
            <a:pPr lvl="1"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err="1" smtClean="0"/>
              <a:t>Jizya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Pro-Hindu</a:t>
            </a:r>
          </a:p>
        </p:txBody>
      </p:sp>
      <p:pic>
        <p:nvPicPr>
          <p:cNvPr id="17412" name="Picture 3" descr="0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"/>
            <a:ext cx="4396510" cy="553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600200"/>
            <a:ext cx="5173418" cy="51389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95183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Child marriages</a:t>
            </a:r>
          </a:p>
          <a:p>
            <a:r>
              <a:rPr lang="en-US" dirty="0" smtClean="0"/>
              <a:t>Sati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53905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Agra:  200K </a:t>
            </a:r>
          </a:p>
          <a:p>
            <a:endParaRPr lang="en-US" dirty="0" smtClean="0"/>
          </a:p>
          <a:p>
            <a:r>
              <a:rPr lang="en-US" dirty="0" smtClean="0"/>
              <a:t>Food?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917" y="177831"/>
            <a:ext cx="4724400" cy="3152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429000"/>
            <a:ext cx="3749666" cy="31741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91057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Mahal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tajwater102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62484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45156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9350" cy="1143000"/>
          </a:xfrm>
        </p:spPr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Marathas</a:t>
            </a:r>
          </a:p>
          <a:p>
            <a:pPr lvl="1"/>
            <a:r>
              <a:rPr lang="en-US" dirty="0" smtClean="0"/>
              <a:t>W. India</a:t>
            </a:r>
          </a:p>
          <a:p>
            <a:pPr lvl="1"/>
            <a:r>
              <a:rPr lang="en-US" dirty="0" smtClean="0"/>
              <a:t>Nationalism 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Sikhs</a:t>
            </a:r>
          </a:p>
          <a:p>
            <a:pPr lvl="1"/>
            <a:r>
              <a:rPr lang="en-US" dirty="0" smtClean="0"/>
              <a:t>Blend religions </a:t>
            </a:r>
          </a:p>
          <a:p>
            <a:pPr lvl="1"/>
            <a:r>
              <a:rPr lang="en-US" dirty="0" smtClean="0"/>
              <a:t>Anti-Islam 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28600"/>
            <a:ext cx="4855658" cy="6248400"/>
          </a:xfrm>
          <a:prstGeom prst="rect">
            <a:avLst/>
          </a:prstGeom>
        </p:spPr>
      </p:pic>
      <p:pic>
        <p:nvPicPr>
          <p:cNvPr id="1026" name="Picture 2" descr="http://travel.ppblogs.com/files/2012/09/Sikh-Pilgrim-At-The-Golden-Temple-Harmandir-Sahib-In-Amritsar-Ind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767" y="3581400"/>
            <a:ext cx="4962524" cy="31041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613578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35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Slide 1</vt:lpstr>
      <vt:lpstr>MUGHAL</vt:lpstr>
      <vt:lpstr>AKBAR</vt:lpstr>
      <vt:lpstr>Women?</vt:lpstr>
      <vt:lpstr>Slide 5</vt:lpstr>
      <vt:lpstr>Slide 6</vt:lpstr>
      <vt:lpstr>DIVISION</vt:lpstr>
    </vt:vector>
  </TitlesOfParts>
  <Company>LAHC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nguyens</dc:creator>
  <cp:lastModifiedBy>caldwete</cp:lastModifiedBy>
  <cp:revision>3</cp:revision>
  <dcterms:created xsi:type="dcterms:W3CDTF">2013-02-27T15:41:34Z</dcterms:created>
  <dcterms:modified xsi:type="dcterms:W3CDTF">2013-04-18T15:14:43Z</dcterms:modified>
</cp:coreProperties>
</file>