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8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26FB7EB-6CDD-4F5E-8038-19EDC39ED6C7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2CEFEF-3519-4853-BE8C-B6038305406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B7EB-6CDD-4F5E-8038-19EDC39ED6C7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EFEF-3519-4853-BE8C-B60383054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B7EB-6CDD-4F5E-8038-19EDC39ED6C7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2CEFEF-3519-4853-BE8C-B60383054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B7EB-6CDD-4F5E-8038-19EDC39ED6C7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EFEF-3519-4853-BE8C-B603830540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6FB7EB-6CDD-4F5E-8038-19EDC39ED6C7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2CEFEF-3519-4853-BE8C-B603830540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B7EB-6CDD-4F5E-8038-19EDC39ED6C7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EFEF-3519-4853-BE8C-B603830540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B7EB-6CDD-4F5E-8038-19EDC39ED6C7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EFEF-3519-4853-BE8C-B603830540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B7EB-6CDD-4F5E-8038-19EDC39ED6C7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EFEF-3519-4853-BE8C-B6038305406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B7EB-6CDD-4F5E-8038-19EDC39ED6C7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EFEF-3519-4853-BE8C-B60383054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B7EB-6CDD-4F5E-8038-19EDC39ED6C7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2CEFEF-3519-4853-BE8C-B603830540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FB7EB-6CDD-4F5E-8038-19EDC39ED6C7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EFEF-3519-4853-BE8C-B603830540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26FB7EB-6CDD-4F5E-8038-19EDC39ED6C7}" type="datetimeFigureOut">
              <a:rPr lang="en-US" smtClean="0"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02CEFEF-3519-4853-BE8C-B603830540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AND RACISM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76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21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3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“Jap plays”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blog.nj.com/giants_impact/2009/03/medium_parcellscan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54380"/>
            <a:ext cx="3657600" cy="5303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44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</a:t>
            </a:r>
          </a:p>
          <a:p>
            <a:endParaRPr lang="en-US" dirty="0"/>
          </a:p>
          <a:p>
            <a:r>
              <a:rPr lang="en-US" dirty="0" smtClean="0"/>
              <a:t>“Kenny’s Law”</a:t>
            </a:r>
          </a:p>
          <a:p>
            <a:pPr lvl="1"/>
            <a:r>
              <a:rPr lang="en-US" dirty="0" smtClean="0"/>
              <a:t>K. Chiu (O.C.)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HATE CRIMES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2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Anti-immigrant</a:t>
            </a:r>
          </a:p>
          <a:p>
            <a:r>
              <a:rPr lang="en-US" dirty="0" smtClean="0"/>
              <a:t>$$$</a:t>
            </a:r>
          </a:p>
          <a:p>
            <a:r>
              <a:rPr lang="en-US" dirty="0" smtClean="0"/>
              <a:t>“move-in” violence</a:t>
            </a:r>
          </a:p>
          <a:p>
            <a:r>
              <a:rPr lang="en-US" dirty="0" smtClean="0"/>
              <a:t>Police-community relations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19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7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</a:p>
          <a:p>
            <a:endParaRPr lang="en-US" dirty="0"/>
          </a:p>
          <a:p>
            <a:r>
              <a:rPr lang="en-US" dirty="0" smtClean="0"/>
              <a:t>Nationality?</a:t>
            </a:r>
          </a:p>
          <a:p>
            <a:pPr lvl="1"/>
            <a:r>
              <a:rPr lang="en-US" dirty="0" smtClean="0"/>
              <a:t>“Asian”</a:t>
            </a:r>
          </a:p>
          <a:p>
            <a:pPr lvl="1"/>
            <a:r>
              <a:rPr lang="en-US" dirty="0" smtClean="0"/>
              <a:t>“American”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First vs. second gen.?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7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53</TotalTime>
  <Words>51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RACE AND RACISM</vt:lpstr>
      <vt:lpstr>PowerPoint Presentation</vt:lpstr>
      <vt:lpstr>PowerPoint Presentation</vt:lpstr>
      <vt:lpstr>PowerPoint Presentation</vt:lpstr>
      <vt:lpstr>HATE CRIMES</vt:lpstr>
      <vt:lpstr>???</vt:lpstr>
      <vt:lpstr>PowerPoint Presentation</vt:lpstr>
      <vt:lpstr>IDENTITY?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professor</dc:creator>
  <cp:lastModifiedBy>professor</cp:lastModifiedBy>
  <cp:revision>6</cp:revision>
  <dcterms:created xsi:type="dcterms:W3CDTF">2012-11-26T09:00:19Z</dcterms:created>
  <dcterms:modified xsi:type="dcterms:W3CDTF">2012-12-09T08:20:17Z</dcterms:modified>
</cp:coreProperties>
</file>